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8" r:id="rId5"/>
    <p:sldId id="274" r:id="rId6"/>
    <p:sldId id="268" r:id="rId7"/>
    <p:sldId id="264" r:id="rId8"/>
    <p:sldId id="278" r:id="rId9"/>
    <p:sldId id="260" r:id="rId10"/>
    <p:sldId id="272" r:id="rId11"/>
    <p:sldId id="277" r:id="rId12"/>
    <p:sldId id="28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AD884-B134-469C-B7F3-D98CD55BAE13}" v="5" dt="2022-02-17T11:04:36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/>
  </p:normalViewPr>
  <p:slideViewPr>
    <p:cSldViewPr snapToGrid="0" snapToObjects="1" showGuides="1">
      <p:cViewPr varScale="1">
        <p:scale>
          <a:sx n="87" d="100"/>
          <a:sy n="87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F4DCF-8E0B-413A-AEE0-76AFE1665803}" type="doc">
      <dgm:prSet loTypeId="urn:microsoft.com/office/officeart/2005/8/layout/hList6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C9A33E7F-E288-4CAE-A4E6-8A347F49CC49}">
      <dgm:prSet phldrT="[Teksti]" custT="1"/>
      <dgm:spPr/>
      <dgm:t>
        <a:bodyPr/>
        <a:lstStyle/>
        <a:p>
          <a:r>
            <a:rPr lang="fi-FI" sz="1800" b="1" dirty="0"/>
            <a:t>Oulun aikuislukio</a:t>
          </a:r>
        </a:p>
      </dgm:t>
    </dgm:pt>
    <dgm:pt modelId="{0A537E88-4BA0-4FCC-9084-92BFA50E5D0C}" type="parTrans" cxnId="{ADF4FD07-2C93-473F-B4BC-AF253EA4CE2D}">
      <dgm:prSet/>
      <dgm:spPr/>
      <dgm:t>
        <a:bodyPr/>
        <a:lstStyle/>
        <a:p>
          <a:endParaRPr lang="fi-FI"/>
        </a:p>
      </dgm:t>
    </dgm:pt>
    <dgm:pt modelId="{95FF0585-D593-4A4E-994F-1189BE2D874E}" type="sibTrans" cxnId="{ADF4FD07-2C93-473F-B4BC-AF253EA4CE2D}">
      <dgm:prSet/>
      <dgm:spPr/>
      <dgm:t>
        <a:bodyPr/>
        <a:lstStyle/>
        <a:p>
          <a:endParaRPr lang="fi-FI"/>
        </a:p>
      </dgm:t>
    </dgm:pt>
    <dgm:pt modelId="{A4D2829E-F695-457B-90C4-0993A988A412}">
      <dgm:prSet phldrT="[Teksti]" custT="1"/>
      <dgm:spPr/>
      <dgm:t>
        <a:bodyPr/>
        <a:lstStyle/>
        <a:p>
          <a:r>
            <a:rPr lang="fi-FI" sz="1600" dirty="0"/>
            <a:t>Vastaa Tuva-koulutuksesta</a:t>
          </a:r>
        </a:p>
      </dgm:t>
    </dgm:pt>
    <dgm:pt modelId="{BFE069F6-BEEF-4396-9702-4F3831A38717}" type="parTrans" cxnId="{E9CF635E-A834-4957-B7CE-2D298F6ACA8B}">
      <dgm:prSet/>
      <dgm:spPr/>
      <dgm:t>
        <a:bodyPr/>
        <a:lstStyle/>
        <a:p>
          <a:endParaRPr lang="fi-FI"/>
        </a:p>
      </dgm:t>
    </dgm:pt>
    <dgm:pt modelId="{85537956-6A82-487C-A5A6-C4AD9E54959B}" type="sibTrans" cxnId="{E9CF635E-A834-4957-B7CE-2D298F6ACA8B}">
      <dgm:prSet/>
      <dgm:spPr/>
      <dgm:t>
        <a:bodyPr/>
        <a:lstStyle/>
        <a:p>
          <a:endParaRPr lang="fi-FI"/>
        </a:p>
      </dgm:t>
    </dgm:pt>
    <dgm:pt modelId="{53A4D731-54E8-4408-A42F-DD31D7565B9F}">
      <dgm:prSet phldrT="[Teksti]" custT="1"/>
      <dgm:spPr/>
      <dgm:t>
        <a:bodyPr/>
        <a:lstStyle/>
        <a:p>
          <a:r>
            <a:rPr lang="fi-FI" sz="1600" dirty="0"/>
            <a:t>Lukiokoulutuksen opinnot ja niihin valmentautuminen</a:t>
          </a:r>
        </a:p>
      </dgm:t>
    </dgm:pt>
    <dgm:pt modelId="{9E7C54BF-1E95-48DF-A325-C8D30D7E2A5F}" type="parTrans" cxnId="{841081B2-8668-4691-A128-BF0D85488A09}">
      <dgm:prSet/>
      <dgm:spPr/>
      <dgm:t>
        <a:bodyPr/>
        <a:lstStyle/>
        <a:p>
          <a:endParaRPr lang="fi-FI"/>
        </a:p>
      </dgm:t>
    </dgm:pt>
    <dgm:pt modelId="{ADACAFBC-F695-4B16-9DC2-BADA2F7320D5}" type="sibTrans" cxnId="{841081B2-8668-4691-A128-BF0D85488A09}">
      <dgm:prSet/>
      <dgm:spPr/>
      <dgm:t>
        <a:bodyPr/>
        <a:lstStyle/>
        <a:p>
          <a:endParaRPr lang="fi-FI"/>
        </a:p>
      </dgm:t>
    </dgm:pt>
    <dgm:pt modelId="{A49D2551-45F6-4344-8521-B3246DAC14BD}">
      <dgm:prSet phldrT="[Teksti]" custT="1"/>
      <dgm:spPr/>
      <dgm:t>
        <a:bodyPr/>
        <a:lstStyle/>
        <a:p>
          <a:r>
            <a:rPr lang="fi-FI" sz="1800" b="1" dirty="0"/>
            <a:t>Pohjankartanon koulu</a:t>
          </a:r>
        </a:p>
      </dgm:t>
    </dgm:pt>
    <dgm:pt modelId="{B8995622-98BE-4515-936B-CC5D820F3044}" type="parTrans" cxnId="{B994EC0B-191B-4BCC-85BC-7389E1F824E1}">
      <dgm:prSet/>
      <dgm:spPr/>
      <dgm:t>
        <a:bodyPr/>
        <a:lstStyle/>
        <a:p>
          <a:endParaRPr lang="fi-FI"/>
        </a:p>
      </dgm:t>
    </dgm:pt>
    <dgm:pt modelId="{4A5614AC-2286-4D26-A8D2-FF3D60587BCC}" type="sibTrans" cxnId="{B994EC0B-191B-4BCC-85BC-7389E1F824E1}">
      <dgm:prSet/>
      <dgm:spPr/>
      <dgm:t>
        <a:bodyPr/>
        <a:lstStyle/>
        <a:p>
          <a:endParaRPr lang="fi-FI"/>
        </a:p>
      </dgm:t>
    </dgm:pt>
    <dgm:pt modelId="{FCB280A4-4A2F-4D3F-B174-ABE973685A11}">
      <dgm:prSet phldrT="[Teksti]" custT="1"/>
      <dgm:spPr/>
      <dgm:t>
        <a:bodyPr/>
        <a:lstStyle/>
        <a:p>
          <a:r>
            <a:rPr lang="fi-FI" sz="1600" dirty="0"/>
            <a:t>Perustaitojen vahvistaminen</a:t>
          </a:r>
        </a:p>
      </dgm:t>
    </dgm:pt>
    <dgm:pt modelId="{84485A64-55DC-4EDE-9544-55E7A3B88305}" type="parTrans" cxnId="{F2510B3B-B1E0-423B-97F8-2FBB29BE6B5B}">
      <dgm:prSet/>
      <dgm:spPr/>
      <dgm:t>
        <a:bodyPr/>
        <a:lstStyle/>
        <a:p>
          <a:endParaRPr lang="fi-FI"/>
        </a:p>
      </dgm:t>
    </dgm:pt>
    <dgm:pt modelId="{EF9AAAE0-3A52-44AD-B30A-EC1511FEB79B}" type="sibTrans" cxnId="{F2510B3B-B1E0-423B-97F8-2FBB29BE6B5B}">
      <dgm:prSet/>
      <dgm:spPr/>
      <dgm:t>
        <a:bodyPr/>
        <a:lstStyle/>
        <a:p>
          <a:endParaRPr lang="fi-FI"/>
        </a:p>
      </dgm:t>
    </dgm:pt>
    <dgm:pt modelId="{1054839B-FEC5-4856-B45E-101B086BD2B5}">
      <dgm:prSet phldrT="[Teksti]" custT="1"/>
      <dgm:spPr/>
      <dgm:t>
        <a:bodyPr/>
        <a:lstStyle/>
        <a:p>
          <a:r>
            <a:rPr lang="fi-FI" sz="1800" b="1" dirty="0" err="1"/>
            <a:t>Tiernan</a:t>
          </a:r>
          <a:r>
            <a:rPr lang="fi-FI" sz="1800" b="1" dirty="0"/>
            <a:t> koulu</a:t>
          </a:r>
        </a:p>
      </dgm:t>
    </dgm:pt>
    <dgm:pt modelId="{3FBF079E-4F0A-4835-BF9C-1D5716C05F4F}" type="parTrans" cxnId="{15C7643A-CCA3-469B-BAF0-1B8356EEBBEA}">
      <dgm:prSet/>
      <dgm:spPr/>
      <dgm:t>
        <a:bodyPr/>
        <a:lstStyle/>
        <a:p>
          <a:endParaRPr lang="fi-FI"/>
        </a:p>
      </dgm:t>
    </dgm:pt>
    <dgm:pt modelId="{0ABF6F37-7A40-42D0-8091-4A2B751B92D8}" type="sibTrans" cxnId="{15C7643A-CCA3-469B-BAF0-1B8356EEBBEA}">
      <dgm:prSet/>
      <dgm:spPr/>
      <dgm:t>
        <a:bodyPr/>
        <a:lstStyle/>
        <a:p>
          <a:endParaRPr lang="fi-FI"/>
        </a:p>
      </dgm:t>
    </dgm:pt>
    <dgm:pt modelId="{EC0BC1F0-831E-4452-8C3B-F7031C29DC55}">
      <dgm:prSet phldrT="[Teksti]" custT="1"/>
      <dgm:spPr/>
      <dgm:t>
        <a:bodyPr/>
        <a:lstStyle/>
        <a:p>
          <a:r>
            <a:rPr lang="fi-FI" sz="1600" dirty="0"/>
            <a:t>17 vuotta täyttävät ilman perusopetuksen päättötodistusta olevat</a:t>
          </a:r>
        </a:p>
      </dgm:t>
    </dgm:pt>
    <dgm:pt modelId="{DCEC698D-BADB-4072-BEA5-5541583F6557}" type="parTrans" cxnId="{13527DF1-1317-4270-9592-9A95D3AB761A}">
      <dgm:prSet/>
      <dgm:spPr/>
      <dgm:t>
        <a:bodyPr/>
        <a:lstStyle/>
        <a:p>
          <a:endParaRPr lang="fi-FI"/>
        </a:p>
      </dgm:t>
    </dgm:pt>
    <dgm:pt modelId="{CBA6269D-EA2E-4794-996A-F3DA423C5AA7}" type="sibTrans" cxnId="{13527DF1-1317-4270-9592-9A95D3AB761A}">
      <dgm:prSet/>
      <dgm:spPr/>
      <dgm:t>
        <a:bodyPr/>
        <a:lstStyle/>
        <a:p>
          <a:endParaRPr lang="fi-FI"/>
        </a:p>
      </dgm:t>
    </dgm:pt>
    <dgm:pt modelId="{C8954E2B-3FEA-43A4-8C36-D58B77CAD6F2}">
      <dgm:prSet phldrT="[Teksti]" custT="1"/>
      <dgm:spPr/>
      <dgm:t>
        <a:bodyPr/>
        <a:lstStyle/>
        <a:p>
          <a:r>
            <a:rPr lang="fi-FI" sz="1600" dirty="0"/>
            <a:t>Perustaitojen vahvistaminen (S2-opiskelijat)</a:t>
          </a:r>
        </a:p>
      </dgm:t>
    </dgm:pt>
    <dgm:pt modelId="{FA99F29B-EB3B-48AA-AFC5-BA6695791A35}" type="parTrans" cxnId="{79C78B2C-E94D-4F2D-9E06-251749A8048E}">
      <dgm:prSet/>
      <dgm:spPr/>
      <dgm:t>
        <a:bodyPr/>
        <a:lstStyle/>
        <a:p>
          <a:endParaRPr lang="fi-FI"/>
        </a:p>
      </dgm:t>
    </dgm:pt>
    <dgm:pt modelId="{D4F2B773-C99B-48ED-992D-55433C523423}" type="sibTrans" cxnId="{79C78B2C-E94D-4F2D-9E06-251749A8048E}">
      <dgm:prSet/>
      <dgm:spPr/>
      <dgm:t>
        <a:bodyPr/>
        <a:lstStyle/>
        <a:p>
          <a:endParaRPr lang="fi-FI"/>
        </a:p>
      </dgm:t>
    </dgm:pt>
    <dgm:pt modelId="{D077A143-AEF2-4B0E-A219-BE2E62472A36}">
      <dgm:prSet phldrT="[Teksti]" custT="1"/>
      <dgm:spPr/>
      <dgm:t>
        <a:bodyPr/>
        <a:lstStyle/>
        <a:p>
          <a:r>
            <a:rPr lang="fi-FI" sz="1600" dirty="0"/>
            <a:t>Yksi ryhmä</a:t>
          </a:r>
        </a:p>
      </dgm:t>
    </dgm:pt>
    <dgm:pt modelId="{95E866E9-294B-460F-A178-6DE438666844}" type="parTrans" cxnId="{B93D32AA-8D03-43F1-8CA5-95BD33A975EF}">
      <dgm:prSet/>
      <dgm:spPr/>
      <dgm:t>
        <a:bodyPr/>
        <a:lstStyle/>
        <a:p>
          <a:endParaRPr lang="fi-FI"/>
        </a:p>
      </dgm:t>
    </dgm:pt>
    <dgm:pt modelId="{DFDF7A6F-3B95-4D4B-B8DF-2061E610EE14}" type="sibTrans" cxnId="{B93D32AA-8D03-43F1-8CA5-95BD33A975EF}">
      <dgm:prSet/>
      <dgm:spPr/>
      <dgm:t>
        <a:bodyPr/>
        <a:lstStyle/>
        <a:p>
          <a:endParaRPr lang="fi-FI"/>
        </a:p>
      </dgm:t>
    </dgm:pt>
    <dgm:pt modelId="{B8D90879-E78F-473A-8BBE-59FADC2E4B6C}">
      <dgm:prSet phldrT="[Teksti]" custT="1"/>
      <dgm:spPr/>
      <dgm:t>
        <a:bodyPr/>
        <a:lstStyle/>
        <a:p>
          <a:r>
            <a:rPr lang="fi-FI" sz="1600" dirty="0"/>
            <a:t>Kolme ryhmää</a:t>
          </a:r>
        </a:p>
      </dgm:t>
    </dgm:pt>
    <dgm:pt modelId="{1976A326-962D-4372-9D94-366061296422}" type="parTrans" cxnId="{AE887ED0-2095-4938-9914-37080A468196}">
      <dgm:prSet/>
      <dgm:spPr/>
      <dgm:t>
        <a:bodyPr/>
        <a:lstStyle/>
        <a:p>
          <a:endParaRPr lang="fi-FI"/>
        </a:p>
      </dgm:t>
    </dgm:pt>
    <dgm:pt modelId="{0AA6E7C1-2071-45AA-90C9-4EFB70F496CC}" type="sibTrans" cxnId="{AE887ED0-2095-4938-9914-37080A468196}">
      <dgm:prSet/>
      <dgm:spPr/>
      <dgm:t>
        <a:bodyPr/>
        <a:lstStyle/>
        <a:p>
          <a:endParaRPr lang="fi-FI"/>
        </a:p>
      </dgm:t>
    </dgm:pt>
    <dgm:pt modelId="{ED5AECA7-4633-4946-9458-AF99B1F357D5}">
      <dgm:prSet phldrT="[Teksti]" custT="1"/>
      <dgm:spPr/>
      <dgm:t>
        <a:bodyPr/>
        <a:lstStyle/>
        <a:p>
          <a:r>
            <a:rPr lang="fi-FI" sz="1600" dirty="0"/>
            <a:t>Neljä ryhmää</a:t>
          </a:r>
        </a:p>
      </dgm:t>
    </dgm:pt>
    <dgm:pt modelId="{E8B322D3-1CC3-48B2-B5D1-A3C0B4DA6DDC}" type="parTrans" cxnId="{50416C1C-D175-446D-95A3-5F1E2EFAA5DD}">
      <dgm:prSet/>
      <dgm:spPr/>
      <dgm:t>
        <a:bodyPr/>
        <a:lstStyle/>
        <a:p>
          <a:endParaRPr lang="fi-FI"/>
        </a:p>
      </dgm:t>
    </dgm:pt>
    <dgm:pt modelId="{AD51256F-431D-4A82-9C9F-5CBE8F25C6DD}" type="sibTrans" cxnId="{50416C1C-D175-446D-95A3-5F1E2EFAA5DD}">
      <dgm:prSet/>
      <dgm:spPr/>
      <dgm:t>
        <a:bodyPr/>
        <a:lstStyle/>
        <a:p>
          <a:endParaRPr lang="fi-FI"/>
        </a:p>
      </dgm:t>
    </dgm:pt>
    <dgm:pt modelId="{FF425401-75B6-4917-A564-A242B6FB8981}">
      <dgm:prSet phldrT="[Teksti]" custT="1"/>
      <dgm:spPr/>
      <dgm:t>
        <a:bodyPr/>
        <a:lstStyle/>
        <a:p>
          <a:r>
            <a:rPr lang="fi-FI" sz="1800" b="1" dirty="0"/>
            <a:t>Nuorten työpajat</a:t>
          </a:r>
        </a:p>
      </dgm:t>
    </dgm:pt>
    <dgm:pt modelId="{4DB7E4A5-28AC-4080-83D3-79C0EA73B4C3}" type="parTrans" cxnId="{303EA9E4-5DEF-44F0-A51B-3CD72425476E}">
      <dgm:prSet/>
      <dgm:spPr/>
      <dgm:t>
        <a:bodyPr/>
        <a:lstStyle/>
        <a:p>
          <a:endParaRPr lang="fi-FI"/>
        </a:p>
      </dgm:t>
    </dgm:pt>
    <dgm:pt modelId="{53F82334-B258-4013-8C31-5BA2B488A615}" type="sibTrans" cxnId="{303EA9E4-5DEF-44F0-A51B-3CD72425476E}">
      <dgm:prSet/>
      <dgm:spPr/>
      <dgm:t>
        <a:bodyPr/>
        <a:lstStyle/>
        <a:p>
          <a:endParaRPr lang="fi-FI"/>
        </a:p>
      </dgm:t>
    </dgm:pt>
    <dgm:pt modelId="{D05A0D80-1C3E-49CF-8DF1-DDE8BD296001}">
      <dgm:prSet phldrT="[Teksti]" custT="1"/>
      <dgm:spPr/>
      <dgm:t>
        <a:bodyPr/>
        <a:lstStyle/>
        <a:p>
          <a:r>
            <a:rPr lang="fi-FI" sz="1600" dirty="0"/>
            <a:t>Työelämätaidot ja työelämässä tapahtuva oppiminen</a:t>
          </a:r>
        </a:p>
      </dgm:t>
    </dgm:pt>
    <dgm:pt modelId="{FF6505B3-0390-483C-A5FD-ED243790F91B}" type="parTrans" cxnId="{F404F05F-FCCF-4E51-B2F7-675AA9253419}">
      <dgm:prSet/>
      <dgm:spPr/>
      <dgm:t>
        <a:bodyPr/>
        <a:lstStyle/>
        <a:p>
          <a:endParaRPr lang="fi-FI"/>
        </a:p>
      </dgm:t>
    </dgm:pt>
    <dgm:pt modelId="{1AF6C915-6220-4A59-8565-2C0F08D10A31}" type="sibTrans" cxnId="{F404F05F-FCCF-4E51-B2F7-675AA9253419}">
      <dgm:prSet/>
      <dgm:spPr/>
      <dgm:t>
        <a:bodyPr/>
        <a:lstStyle/>
        <a:p>
          <a:endParaRPr lang="fi-FI"/>
        </a:p>
      </dgm:t>
    </dgm:pt>
    <dgm:pt modelId="{A297F2C1-EA70-43EA-BB74-3AD0617E948B}">
      <dgm:prSet phldrT="[Teksti]" custT="1"/>
      <dgm:spPr/>
      <dgm:t>
        <a:bodyPr/>
        <a:lstStyle/>
        <a:p>
          <a:r>
            <a:rPr lang="fi-FI" sz="1600" dirty="0"/>
            <a:t>Arjen taidot ja yhteiskunnallinen osallisuus</a:t>
          </a:r>
        </a:p>
      </dgm:t>
    </dgm:pt>
    <dgm:pt modelId="{651841FB-7E89-417C-BF19-9DBA494198CC}" type="parTrans" cxnId="{AAEB7FE8-C5FC-45CF-8836-AB3E933466B9}">
      <dgm:prSet/>
      <dgm:spPr/>
      <dgm:t>
        <a:bodyPr/>
        <a:lstStyle/>
        <a:p>
          <a:endParaRPr lang="fi-FI"/>
        </a:p>
      </dgm:t>
    </dgm:pt>
    <dgm:pt modelId="{DA44E981-0D73-4B8E-8972-C87E7F871D19}" type="sibTrans" cxnId="{AAEB7FE8-C5FC-45CF-8836-AB3E933466B9}">
      <dgm:prSet/>
      <dgm:spPr/>
      <dgm:t>
        <a:bodyPr/>
        <a:lstStyle/>
        <a:p>
          <a:endParaRPr lang="fi-FI"/>
        </a:p>
      </dgm:t>
    </dgm:pt>
    <dgm:pt modelId="{62A16FC8-BFF1-4405-82B7-FCA5AF19C643}">
      <dgm:prSet phldrT="[Teksti]" custT="1"/>
      <dgm:spPr/>
      <dgm:t>
        <a:bodyPr/>
        <a:lstStyle/>
        <a:p>
          <a:r>
            <a:rPr lang="fi-FI" sz="1600" dirty="0"/>
            <a:t>Työelämätaidot ja työelämässä tapahtuva oppiminen</a:t>
          </a:r>
        </a:p>
      </dgm:t>
    </dgm:pt>
    <dgm:pt modelId="{842787DA-C313-410D-ABE8-C842B1BAC874}" type="parTrans" cxnId="{36A45C02-973A-4BB1-B29B-E83D121384E0}">
      <dgm:prSet/>
      <dgm:spPr/>
      <dgm:t>
        <a:bodyPr/>
        <a:lstStyle/>
        <a:p>
          <a:endParaRPr lang="fi-FI"/>
        </a:p>
      </dgm:t>
    </dgm:pt>
    <dgm:pt modelId="{3929C1D3-5239-4EDC-BC97-9C8E5607287F}" type="sibTrans" cxnId="{36A45C02-973A-4BB1-B29B-E83D121384E0}">
      <dgm:prSet/>
      <dgm:spPr/>
      <dgm:t>
        <a:bodyPr/>
        <a:lstStyle/>
        <a:p>
          <a:endParaRPr lang="fi-FI"/>
        </a:p>
      </dgm:t>
    </dgm:pt>
    <dgm:pt modelId="{9606481A-A515-4A02-98D6-CB6FC8507473}">
      <dgm:prSet custT="1"/>
      <dgm:spPr/>
      <dgm:t>
        <a:bodyPr/>
        <a:lstStyle/>
        <a:p>
          <a:r>
            <a:rPr lang="fi-FI" sz="1600" dirty="0"/>
            <a:t>Arjen taidot ja yhteiskunnallinen osallisuus</a:t>
          </a:r>
        </a:p>
      </dgm:t>
    </dgm:pt>
    <dgm:pt modelId="{0C755997-F481-4682-A45E-1DB9E60B26D3}" type="parTrans" cxnId="{3657518E-A73E-41D5-AA3C-5156743779AA}">
      <dgm:prSet/>
      <dgm:spPr/>
      <dgm:t>
        <a:bodyPr/>
        <a:lstStyle/>
        <a:p>
          <a:endParaRPr lang="fi-FI"/>
        </a:p>
      </dgm:t>
    </dgm:pt>
    <dgm:pt modelId="{9D2959C3-3AA4-43DC-B8A8-D821DD001118}" type="sibTrans" cxnId="{3657518E-A73E-41D5-AA3C-5156743779AA}">
      <dgm:prSet/>
      <dgm:spPr/>
      <dgm:t>
        <a:bodyPr/>
        <a:lstStyle/>
        <a:p>
          <a:endParaRPr lang="fi-FI"/>
        </a:p>
      </dgm:t>
    </dgm:pt>
    <dgm:pt modelId="{195B443C-DAC2-4CB1-A32C-2A11AFAF26F5}">
      <dgm:prSet phldrT="[Teksti]" custT="1"/>
      <dgm:spPr/>
      <dgm:t>
        <a:bodyPr/>
        <a:lstStyle/>
        <a:p>
          <a:r>
            <a:rPr lang="fi-FI" sz="1600" dirty="0"/>
            <a:t>Työelämätaidot ja työelämässä tapahtuva oppiminen</a:t>
          </a:r>
        </a:p>
      </dgm:t>
    </dgm:pt>
    <dgm:pt modelId="{5ADA425F-A136-4337-90FC-F79A5D889120}" type="parTrans" cxnId="{72FAEB5D-E71B-4B13-8C20-C9D1AE2FEDD6}">
      <dgm:prSet/>
      <dgm:spPr/>
      <dgm:t>
        <a:bodyPr/>
        <a:lstStyle/>
        <a:p>
          <a:endParaRPr lang="fi-FI"/>
        </a:p>
      </dgm:t>
    </dgm:pt>
    <dgm:pt modelId="{0119BE4C-E2C4-4FBE-9D24-A3C624D6AFB1}" type="sibTrans" cxnId="{72FAEB5D-E71B-4B13-8C20-C9D1AE2FEDD6}">
      <dgm:prSet/>
      <dgm:spPr/>
      <dgm:t>
        <a:bodyPr/>
        <a:lstStyle/>
        <a:p>
          <a:endParaRPr lang="fi-FI"/>
        </a:p>
      </dgm:t>
    </dgm:pt>
    <dgm:pt modelId="{4047F8DD-F4C4-411E-88F3-5AFCF181CAC8}">
      <dgm:prSet custT="1"/>
      <dgm:spPr/>
      <dgm:t>
        <a:bodyPr/>
        <a:lstStyle/>
        <a:p>
          <a:r>
            <a:rPr lang="fi-FI" sz="1600" dirty="0"/>
            <a:t>Arjen taidot ja yhteiskunnallinen osallisuus</a:t>
          </a:r>
        </a:p>
      </dgm:t>
    </dgm:pt>
    <dgm:pt modelId="{CF864A4A-CB8D-4CBD-9C08-AC20DFBD36D7}" type="parTrans" cxnId="{1778740B-0A22-480A-8E0D-06E082DC9441}">
      <dgm:prSet/>
      <dgm:spPr/>
      <dgm:t>
        <a:bodyPr/>
        <a:lstStyle/>
        <a:p>
          <a:endParaRPr lang="fi-FI"/>
        </a:p>
      </dgm:t>
    </dgm:pt>
    <dgm:pt modelId="{6E99BDB4-9ECF-45C5-B692-B1EBCE492982}" type="sibTrans" cxnId="{1778740B-0A22-480A-8E0D-06E082DC9441}">
      <dgm:prSet/>
      <dgm:spPr/>
      <dgm:t>
        <a:bodyPr/>
        <a:lstStyle/>
        <a:p>
          <a:endParaRPr lang="fi-FI"/>
        </a:p>
      </dgm:t>
    </dgm:pt>
    <dgm:pt modelId="{3015E608-C7AE-435E-8403-D3600A802EBE}">
      <dgm:prSet custT="1"/>
      <dgm:spPr/>
      <dgm:t>
        <a:bodyPr/>
        <a:lstStyle/>
        <a:p>
          <a:r>
            <a:rPr lang="fi-FI" sz="1600" dirty="0"/>
            <a:t>Valinnaiset opinnot</a:t>
          </a:r>
        </a:p>
      </dgm:t>
    </dgm:pt>
    <dgm:pt modelId="{02581861-D5E7-43E5-87C8-4CF4111DA2F6}" type="parTrans" cxnId="{AE006069-7473-4E76-842E-4A1386F70065}">
      <dgm:prSet/>
      <dgm:spPr/>
      <dgm:t>
        <a:bodyPr/>
        <a:lstStyle/>
        <a:p>
          <a:endParaRPr lang="fi-FI"/>
        </a:p>
      </dgm:t>
    </dgm:pt>
    <dgm:pt modelId="{84879BC6-D142-4BAE-A511-1531CF9E96E5}" type="sibTrans" cxnId="{AE006069-7473-4E76-842E-4A1386F70065}">
      <dgm:prSet/>
      <dgm:spPr/>
      <dgm:t>
        <a:bodyPr/>
        <a:lstStyle/>
        <a:p>
          <a:endParaRPr lang="fi-FI"/>
        </a:p>
      </dgm:t>
    </dgm:pt>
    <dgm:pt modelId="{EB13DD4A-70F7-4D4B-A6E0-8709A0BDE0DA}">
      <dgm:prSet custT="1"/>
      <dgm:spPr/>
      <dgm:t>
        <a:bodyPr/>
        <a:lstStyle/>
        <a:p>
          <a:r>
            <a:rPr lang="fi-FI" sz="1600" dirty="0"/>
            <a:t>Valinnaiset opinnot</a:t>
          </a:r>
        </a:p>
      </dgm:t>
    </dgm:pt>
    <dgm:pt modelId="{5407309D-704C-48E1-AB89-C95248AD8E3B}" type="parTrans" cxnId="{EF0A5D1E-EB79-4D93-B445-8FAFAA2665D0}">
      <dgm:prSet/>
      <dgm:spPr/>
      <dgm:t>
        <a:bodyPr/>
        <a:lstStyle/>
        <a:p>
          <a:endParaRPr lang="fi-FI"/>
        </a:p>
      </dgm:t>
    </dgm:pt>
    <dgm:pt modelId="{63E748D0-A143-4C4B-8B79-3C5CB47152CC}" type="sibTrans" cxnId="{EF0A5D1E-EB79-4D93-B445-8FAFAA2665D0}">
      <dgm:prSet/>
      <dgm:spPr/>
      <dgm:t>
        <a:bodyPr/>
        <a:lstStyle/>
        <a:p>
          <a:endParaRPr lang="fi-FI"/>
        </a:p>
      </dgm:t>
    </dgm:pt>
    <dgm:pt modelId="{32A2A20A-F8E8-457C-88E3-271C02C0ABBC}">
      <dgm:prSet phldrT="[Teksti]" custT="1"/>
      <dgm:spPr/>
      <dgm:t>
        <a:bodyPr/>
        <a:lstStyle/>
        <a:p>
          <a:r>
            <a:rPr lang="fi-FI" sz="1600" dirty="0"/>
            <a:t>Valinnaiset opinnot</a:t>
          </a:r>
        </a:p>
      </dgm:t>
    </dgm:pt>
    <dgm:pt modelId="{779026D2-F5E9-46D6-8871-01CA63AD2F8A}" type="parTrans" cxnId="{5FE6DB7C-6783-4321-8F60-82AF7FA44345}">
      <dgm:prSet/>
      <dgm:spPr/>
      <dgm:t>
        <a:bodyPr/>
        <a:lstStyle/>
        <a:p>
          <a:endParaRPr lang="fi-FI"/>
        </a:p>
      </dgm:t>
    </dgm:pt>
    <dgm:pt modelId="{C0806A46-2745-4C29-A7DA-E3866BD82574}" type="sibTrans" cxnId="{5FE6DB7C-6783-4321-8F60-82AF7FA44345}">
      <dgm:prSet/>
      <dgm:spPr/>
      <dgm:t>
        <a:bodyPr/>
        <a:lstStyle/>
        <a:p>
          <a:endParaRPr lang="fi-FI"/>
        </a:p>
      </dgm:t>
    </dgm:pt>
    <dgm:pt modelId="{74CA95B8-4B4A-4B58-B39D-8D396AF91138}">
      <dgm:prSet phldrT="[Teksti]" custT="1"/>
      <dgm:spPr/>
      <dgm:t>
        <a:bodyPr/>
        <a:lstStyle/>
        <a:p>
          <a:r>
            <a:rPr lang="fi-FI" sz="1600" dirty="0"/>
            <a:t>Yhteistyössä oppilaitosten kanssa</a:t>
          </a:r>
        </a:p>
      </dgm:t>
    </dgm:pt>
    <dgm:pt modelId="{0657B1D6-5858-4FBC-B075-24A890D93C15}" type="parTrans" cxnId="{0A172962-D8D1-4013-804A-245DDC2CC24C}">
      <dgm:prSet/>
      <dgm:spPr/>
      <dgm:t>
        <a:bodyPr/>
        <a:lstStyle/>
        <a:p>
          <a:endParaRPr lang="fi-FI"/>
        </a:p>
      </dgm:t>
    </dgm:pt>
    <dgm:pt modelId="{A57603A7-A0B8-4B02-AD2F-2A880958E61E}" type="sibTrans" cxnId="{0A172962-D8D1-4013-804A-245DDC2CC24C}">
      <dgm:prSet/>
      <dgm:spPr/>
      <dgm:t>
        <a:bodyPr/>
        <a:lstStyle/>
        <a:p>
          <a:endParaRPr lang="fi-FI"/>
        </a:p>
      </dgm:t>
    </dgm:pt>
    <dgm:pt modelId="{916DC2F9-2326-42AD-98F0-C6737E4E9A73}">
      <dgm:prSet phldrT="[Teksti]" custT="1"/>
      <dgm:spPr/>
      <dgm:t>
        <a:bodyPr/>
        <a:lstStyle/>
        <a:p>
          <a:r>
            <a:rPr lang="fi-FI" sz="1600" dirty="0"/>
            <a:t>Työelämätaidot ja työelämässä tapahtuva oppiminen</a:t>
          </a:r>
        </a:p>
      </dgm:t>
    </dgm:pt>
    <dgm:pt modelId="{E2B521FE-B4F5-4FF7-8EEB-5F0F51549DEE}" type="parTrans" cxnId="{5B74103B-3F2D-48A5-8C99-A4CC7060D7FC}">
      <dgm:prSet/>
      <dgm:spPr/>
      <dgm:t>
        <a:bodyPr/>
        <a:lstStyle/>
        <a:p>
          <a:endParaRPr lang="fi-FI"/>
        </a:p>
      </dgm:t>
    </dgm:pt>
    <dgm:pt modelId="{4024EB92-3D3B-4B6F-8C7C-05523F82F3D5}" type="sibTrans" cxnId="{5B74103B-3F2D-48A5-8C99-A4CC7060D7FC}">
      <dgm:prSet/>
      <dgm:spPr/>
      <dgm:t>
        <a:bodyPr/>
        <a:lstStyle/>
        <a:p>
          <a:endParaRPr lang="fi-FI"/>
        </a:p>
      </dgm:t>
    </dgm:pt>
    <dgm:pt modelId="{12E62B77-9320-4665-9794-E7C0213F96FA}">
      <dgm:prSet custT="1"/>
      <dgm:spPr/>
      <dgm:t>
        <a:bodyPr/>
        <a:lstStyle/>
        <a:p>
          <a:r>
            <a:rPr lang="fi-FI" sz="1600" dirty="0"/>
            <a:t>Arjen taidot ja yhteiskunnallinen osallisuus</a:t>
          </a:r>
        </a:p>
      </dgm:t>
    </dgm:pt>
    <dgm:pt modelId="{681EBC84-9590-4583-9082-C613F2C7C590}" type="parTrans" cxnId="{C0840E52-3033-477A-A77C-F550658AD68C}">
      <dgm:prSet/>
      <dgm:spPr/>
      <dgm:t>
        <a:bodyPr/>
        <a:lstStyle/>
        <a:p>
          <a:endParaRPr lang="fi-FI"/>
        </a:p>
      </dgm:t>
    </dgm:pt>
    <dgm:pt modelId="{2DA80431-DAC3-4895-9864-9FAA109D779E}" type="sibTrans" cxnId="{C0840E52-3033-477A-A77C-F550658AD68C}">
      <dgm:prSet/>
      <dgm:spPr/>
      <dgm:t>
        <a:bodyPr/>
        <a:lstStyle/>
        <a:p>
          <a:endParaRPr lang="fi-FI"/>
        </a:p>
      </dgm:t>
    </dgm:pt>
    <dgm:pt modelId="{C2055CF6-784A-4F22-A1FC-4DAC0267549D}">
      <dgm:prSet custT="1"/>
      <dgm:spPr/>
      <dgm:t>
        <a:bodyPr/>
        <a:lstStyle/>
        <a:p>
          <a:r>
            <a:rPr lang="fi-FI" sz="1600" dirty="0"/>
            <a:t>Valinnaiset opinnot</a:t>
          </a:r>
        </a:p>
      </dgm:t>
    </dgm:pt>
    <dgm:pt modelId="{E1402441-2724-412F-89B9-38C50BFF7488}" type="parTrans" cxnId="{2079425C-65E2-4710-BBB7-984121BD7E19}">
      <dgm:prSet/>
      <dgm:spPr/>
      <dgm:t>
        <a:bodyPr/>
        <a:lstStyle/>
        <a:p>
          <a:endParaRPr lang="fi-FI"/>
        </a:p>
      </dgm:t>
    </dgm:pt>
    <dgm:pt modelId="{A978C9A2-93E7-4364-AFDF-7BEB56B7D179}" type="sibTrans" cxnId="{2079425C-65E2-4710-BBB7-984121BD7E19}">
      <dgm:prSet/>
      <dgm:spPr/>
      <dgm:t>
        <a:bodyPr/>
        <a:lstStyle/>
        <a:p>
          <a:endParaRPr lang="fi-FI"/>
        </a:p>
      </dgm:t>
    </dgm:pt>
    <dgm:pt modelId="{EE4D5F5C-2E21-4BF5-8D91-676B68FEE0FD}">
      <dgm:prSet phldrT="[Teksti]" custT="1"/>
      <dgm:spPr/>
      <dgm:t>
        <a:bodyPr/>
        <a:lstStyle/>
        <a:p>
          <a:r>
            <a:rPr lang="fi-FI" sz="1600" dirty="0"/>
            <a:t>Kuntouttava toiminta</a:t>
          </a:r>
        </a:p>
      </dgm:t>
    </dgm:pt>
    <dgm:pt modelId="{4C5B6E3A-5C27-4E11-826C-7D9E727D02AF}" type="parTrans" cxnId="{523BC925-28C7-4142-ADB6-410B020C26AB}">
      <dgm:prSet/>
      <dgm:spPr/>
      <dgm:t>
        <a:bodyPr/>
        <a:lstStyle/>
        <a:p>
          <a:endParaRPr lang="fi-FI"/>
        </a:p>
      </dgm:t>
    </dgm:pt>
    <dgm:pt modelId="{0D4CFCCF-31CF-4526-B39B-FF4C247F8E01}" type="sibTrans" cxnId="{523BC925-28C7-4142-ADB6-410B020C26AB}">
      <dgm:prSet/>
      <dgm:spPr/>
      <dgm:t>
        <a:bodyPr/>
        <a:lstStyle/>
        <a:p>
          <a:endParaRPr lang="fi-FI"/>
        </a:p>
      </dgm:t>
    </dgm:pt>
    <dgm:pt modelId="{38DB58C6-44D0-4D5D-B353-62ADD9AA94C6}">
      <dgm:prSet phldrT="[Teksti]" custT="1"/>
      <dgm:spPr/>
      <dgm:t>
        <a:bodyPr/>
        <a:lstStyle/>
        <a:p>
          <a:r>
            <a:rPr lang="fi-FI" sz="1600"/>
            <a:t>Ammatilliseen </a:t>
          </a:r>
          <a:r>
            <a:rPr lang="fi-FI" sz="1600" dirty="0"/>
            <a:t>koulutukseen valmentautuminen</a:t>
          </a:r>
        </a:p>
      </dgm:t>
    </dgm:pt>
    <dgm:pt modelId="{F74D127F-D1D2-4B74-969B-7C8AA3353252}" type="parTrans" cxnId="{14A477E1-7BF3-453A-88FD-085F354D60E8}">
      <dgm:prSet/>
      <dgm:spPr/>
      <dgm:t>
        <a:bodyPr/>
        <a:lstStyle/>
        <a:p>
          <a:endParaRPr lang="fi-FI"/>
        </a:p>
      </dgm:t>
    </dgm:pt>
    <dgm:pt modelId="{93E0C4F0-4BF0-4A60-9083-373BCE378094}" type="sibTrans" cxnId="{14A477E1-7BF3-453A-88FD-085F354D60E8}">
      <dgm:prSet/>
      <dgm:spPr/>
      <dgm:t>
        <a:bodyPr/>
        <a:lstStyle/>
        <a:p>
          <a:endParaRPr lang="fi-FI"/>
        </a:p>
      </dgm:t>
    </dgm:pt>
    <dgm:pt modelId="{CC44C8DD-476A-4973-ADAA-96DB312228FE}">
      <dgm:prSet phldrT="[Teksti]" custT="1"/>
      <dgm:spPr/>
      <dgm:t>
        <a:bodyPr/>
        <a:lstStyle/>
        <a:p>
          <a:r>
            <a:rPr lang="fi-FI" sz="1600" dirty="0"/>
            <a:t>Perustaitojen vahvistaminen</a:t>
          </a:r>
        </a:p>
      </dgm:t>
    </dgm:pt>
    <dgm:pt modelId="{43005757-B93B-4089-B353-5A853D765627}" type="parTrans" cxnId="{A834EEC9-BACE-4403-9F51-5ABC4EB4F498}">
      <dgm:prSet/>
      <dgm:spPr/>
      <dgm:t>
        <a:bodyPr/>
        <a:lstStyle/>
        <a:p>
          <a:endParaRPr lang="fi-FI"/>
        </a:p>
      </dgm:t>
    </dgm:pt>
    <dgm:pt modelId="{CAA3B7A4-5441-4FB6-9D88-973C2605092B}" type="sibTrans" cxnId="{A834EEC9-BACE-4403-9F51-5ABC4EB4F498}">
      <dgm:prSet/>
      <dgm:spPr/>
      <dgm:t>
        <a:bodyPr/>
        <a:lstStyle/>
        <a:p>
          <a:endParaRPr lang="fi-FI"/>
        </a:p>
      </dgm:t>
    </dgm:pt>
    <dgm:pt modelId="{2C7DC765-C4E0-4FFE-BD64-9182D17A9BEA}" type="pres">
      <dgm:prSet presAssocID="{52AF4DCF-8E0B-413A-AEE0-76AFE1665803}" presName="Name0" presStyleCnt="0">
        <dgm:presLayoutVars>
          <dgm:dir/>
          <dgm:resizeHandles val="exact"/>
        </dgm:presLayoutVars>
      </dgm:prSet>
      <dgm:spPr/>
    </dgm:pt>
    <dgm:pt modelId="{2AFF59B8-2936-4CE2-96B1-ADA6B2D4EF37}" type="pres">
      <dgm:prSet presAssocID="{C9A33E7F-E288-4CAE-A4E6-8A347F49CC49}" presName="node" presStyleLbl="node1" presStyleIdx="0" presStyleCnt="4">
        <dgm:presLayoutVars>
          <dgm:bulletEnabled val="1"/>
        </dgm:presLayoutVars>
      </dgm:prSet>
      <dgm:spPr/>
    </dgm:pt>
    <dgm:pt modelId="{15EB45CD-BAC8-4312-9431-59DD9310DC5F}" type="pres">
      <dgm:prSet presAssocID="{95FF0585-D593-4A4E-994F-1189BE2D874E}" presName="sibTrans" presStyleCnt="0"/>
      <dgm:spPr/>
    </dgm:pt>
    <dgm:pt modelId="{5AAF0A09-91F1-4A97-BDFF-9439DDABC563}" type="pres">
      <dgm:prSet presAssocID="{A49D2551-45F6-4344-8521-B3246DAC14BD}" presName="node" presStyleLbl="node1" presStyleIdx="1" presStyleCnt="4">
        <dgm:presLayoutVars>
          <dgm:bulletEnabled val="1"/>
        </dgm:presLayoutVars>
      </dgm:prSet>
      <dgm:spPr/>
    </dgm:pt>
    <dgm:pt modelId="{B6B952CA-26A8-4B31-AF0C-B7A1A5DBB700}" type="pres">
      <dgm:prSet presAssocID="{4A5614AC-2286-4D26-A8D2-FF3D60587BCC}" presName="sibTrans" presStyleCnt="0"/>
      <dgm:spPr/>
    </dgm:pt>
    <dgm:pt modelId="{7DE8F27E-9F8C-420F-A6FA-B2DD621FF28F}" type="pres">
      <dgm:prSet presAssocID="{1054839B-FEC5-4856-B45E-101B086BD2B5}" presName="node" presStyleLbl="node1" presStyleIdx="2" presStyleCnt="4">
        <dgm:presLayoutVars>
          <dgm:bulletEnabled val="1"/>
        </dgm:presLayoutVars>
      </dgm:prSet>
      <dgm:spPr/>
    </dgm:pt>
    <dgm:pt modelId="{756532F0-3409-4B57-9A99-A2C1F0221440}" type="pres">
      <dgm:prSet presAssocID="{0ABF6F37-7A40-42D0-8091-4A2B751B92D8}" presName="sibTrans" presStyleCnt="0"/>
      <dgm:spPr/>
    </dgm:pt>
    <dgm:pt modelId="{65D227CF-F534-4F67-8628-013AC2DB1C37}" type="pres">
      <dgm:prSet presAssocID="{FF425401-75B6-4917-A564-A242B6FB8981}" presName="node" presStyleLbl="node1" presStyleIdx="3" presStyleCnt="4">
        <dgm:presLayoutVars>
          <dgm:bulletEnabled val="1"/>
        </dgm:presLayoutVars>
      </dgm:prSet>
      <dgm:spPr/>
    </dgm:pt>
  </dgm:ptLst>
  <dgm:cxnLst>
    <dgm:cxn modelId="{36A45C02-973A-4BB1-B29B-E83D121384E0}" srcId="{A49D2551-45F6-4344-8521-B3246DAC14BD}" destId="{62A16FC8-BFF1-4405-82B7-FCA5AF19C643}" srcOrd="1" destOrd="0" parTransId="{842787DA-C313-410D-ABE8-C842B1BAC874}" sibTransId="{3929C1D3-5239-4EDC-BC97-9C8E5607287F}"/>
    <dgm:cxn modelId="{3B4C4A07-19D0-4FEA-A0EA-AEFF5CCFBE28}" type="presOf" srcId="{D077A143-AEF2-4B0E-A219-BE2E62472A36}" destId="{7DE8F27E-9F8C-420F-A6FA-B2DD621FF28F}" srcOrd="0" destOrd="6" presId="urn:microsoft.com/office/officeart/2005/8/layout/hList6"/>
    <dgm:cxn modelId="{ADF4FD07-2C93-473F-B4BC-AF253EA4CE2D}" srcId="{52AF4DCF-8E0B-413A-AEE0-76AFE1665803}" destId="{C9A33E7F-E288-4CAE-A4E6-8A347F49CC49}" srcOrd="0" destOrd="0" parTransId="{0A537E88-4BA0-4FCC-9084-92BFA50E5D0C}" sibTransId="{95FF0585-D593-4A4E-994F-1189BE2D874E}"/>
    <dgm:cxn modelId="{1778740B-0A22-480A-8E0D-06E082DC9441}" srcId="{1054839B-FEC5-4856-B45E-101B086BD2B5}" destId="{4047F8DD-F4C4-411E-88F3-5AFCF181CAC8}" srcOrd="3" destOrd="0" parTransId="{CF864A4A-CB8D-4CBD-9C08-AC20DFBD36D7}" sibTransId="{6E99BDB4-9ECF-45C5-B692-B1EBCE492982}"/>
    <dgm:cxn modelId="{B994EC0B-191B-4BCC-85BC-7389E1F824E1}" srcId="{52AF4DCF-8E0B-413A-AEE0-76AFE1665803}" destId="{A49D2551-45F6-4344-8521-B3246DAC14BD}" srcOrd="1" destOrd="0" parTransId="{B8995622-98BE-4515-936B-CC5D820F3044}" sibTransId="{4A5614AC-2286-4D26-A8D2-FF3D60587BCC}"/>
    <dgm:cxn modelId="{50416C1C-D175-446D-95A3-5F1E2EFAA5DD}" srcId="{C9A33E7F-E288-4CAE-A4E6-8A347F49CC49}" destId="{ED5AECA7-4633-4946-9458-AF99B1F357D5}" srcOrd="6" destOrd="0" parTransId="{E8B322D3-1CC3-48B2-B5D1-A3C0B4DA6DDC}" sibTransId="{AD51256F-431D-4A82-9C9F-5CBE8F25C6DD}"/>
    <dgm:cxn modelId="{EF0A5D1E-EB79-4D93-B445-8FAFAA2665D0}" srcId="{1054839B-FEC5-4856-B45E-101B086BD2B5}" destId="{EB13DD4A-70F7-4D4B-A6E0-8709A0BDE0DA}" srcOrd="4" destOrd="0" parTransId="{5407309D-704C-48E1-AB89-C95248AD8E3B}" sibTransId="{63E748D0-A143-4C4B-8B79-3C5CB47152CC}"/>
    <dgm:cxn modelId="{523BC925-28C7-4142-ADB6-410B020C26AB}" srcId="{FF425401-75B6-4917-A564-A242B6FB8981}" destId="{EE4D5F5C-2E21-4BF5-8D91-676B68FEE0FD}" srcOrd="4" destOrd="0" parTransId="{4C5B6E3A-5C27-4E11-826C-7D9E727D02AF}" sibTransId="{0D4CFCCF-31CF-4526-B39B-FF4C247F8E01}"/>
    <dgm:cxn modelId="{95F32B2B-770C-48B4-B495-F8FC0EDB4446}" type="presOf" srcId="{9606481A-A515-4A02-98D6-CB6FC8507473}" destId="{5AAF0A09-91F1-4A97-BDFF-9439DDABC563}" srcOrd="0" destOrd="3" presId="urn:microsoft.com/office/officeart/2005/8/layout/hList6"/>
    <dgm:cxn modelId="{79C78B2C-E94D-4F2D-9E06-251749A8048E}" srcId="{C9A33E7F-E288-4CAE-A4E6-8A347F49CC49}" destId="{C8954E2B-3FEA-43A4-8C36-D58B77CAD6F2}" srcOrd="2" destOrd="0" parTransId="{FA99F29B-EB3B-48AA-AFC5-BA6695791A35}" sibTransId="{D4F2B773-C99B-48ED-992D-55433C523423}"/>
    <dgm:cxn modelId="{FAEF4D31-F4CA-4F3E-822F-CC69C95AB210}" type="presOf" srcId="{EB13DD4A-70F7-4D4B-A6E0-8709A0BDE0DA}" destId="{7DE8F27E-9F8C-420F-A6FA-B2DD621FF28F}" srcOrd="0" destOrd="5" presId="urn:microsoft.com/office/officeart/2005/8/layout/hList6"/>
    <dgm:cxn modelId="{15C7643A-CCA3-469B-BAF0-1B8356EEBBEA}" srcId="{52AF4DCF-8E0B-413A-AEE0-76AFE1665803}" destId="{1054839B-FEC5-4856-B45E-101B086BD2B5}" srcOrd="2" destOrd="0" parTransId="{3FBF079E-4F0A-4835-BF9C-1D5716C05F4F}" sibTransId="{0ABF6F37-7A40-42D0-8091-4A2B751B92D8}"/>
    <dgm:cxn modelId="{F2510B3B-B1E0-423B-97F8-2FBB29BE6B5B}" srcId="{A49D2551-45F6-4344-8521-B3246DAC14BD}" destId="{FCB280A4-4A2F-4D3F-B174-ABE973685A11}" srcOrd="0" destOrd="0" parTransId="{84485A64-55DC-4EDE-9544-55E7A3B88305}" sibTransId="{EF9AAAE0-3A52-44AD-B30A-EC1511FEB79B}"/>
    <dgm:cxn modelId="{5B74103B-3F2D-48A5-8C99-A4CC7060D7FC}" srcId="{C9A33E7F-E288-4CAE-A4E6-8A347F49CC49}" destId="{916DC2F9-2326-42AD-98F0-C6737E4E9A73}" srcOrd="3" destOrd="0" parTransId="{E2B521FE-B4F5-4FF7-8EEB-5F0F51549DEE}" sibTransId="{4024EB92-3D3B-4B6F-8C7C-05523F82F3D5}"/>
    <dgm:cxn modelId="{6C346B3F-9E63-4613-9C85-D4F4040F7C9D}" type="presOf" srcId="{D05A0D80-1C3E-49CF-8DF1-DDE8BD296001}" destId="{65D227CF-F534-4F67-8628-013AC2DB1C37}" srcOrd="0" destOrd="2" presId="urn:microsoft.com/office/officeart/2005/8/layout/hList6"/>
    <dgm:cxn modelId="{2079425C-65E2-4710-BBB7-984121BD7E19}" srcId="{C9A33E7F-E288-4CAE-A4E6-8A347F49CC49}" destId="{C2055CF6-784A-4F22-A1FC-4DAC0267549D}" srcOrd="5" destOrd="0" parTransId="{E1402441-2724-412F-89B9-38C50BFF7488}" sibTransId="{A978C9A2-93E7-4364-AFDF-7BEB56B7D179}"/>
    <dgm:cxn modelId="{7073925D-2B38-4BF0-9B4C-DE33B70CAB19}" type="presOf" srcId="{74CA95B8-4B4A-4B58-B39D-8D396AF91138}" destId="{65D227CF-F534-4F67-8628-013AC2DB1C37}" srcOrd="0" destOrd="6" presId="urn:microsoft.com/office/officeart/2005/8/layout/hList6"/>
    <dgm:cxn modelId="{72FAEB5D-E71B-4B13-8C20-C9D1AE2FEDD6}" srcId="{1054839B-FEC5-4856-B45E-101B086BD2B5}" destId="{195B443C-DAC2-4CB1-A32C-2A11AFAF26F5}" srcOrd="2" destOrd="0" parTransId="{5ADA425F-A136-4337-90FC-F79A5D889120}" sibTransId="{0119BE4C-E2C4-4FBE-9D24-A3C624D6AFB1}"/>
    <dgm:cxn modelId="{E9CF635E-A834-4957-B7CE-2D298F6ACA8B}" srcId="{C9A33E7F-E288-4CAE-A4E6-8A347F49CC49}" destId="{A4D2829E-F695-457B-90C4-0993A988A412}" srcOrd="0" destOrd="0" parTransId="{BFE069F6-BEEF-4396-9702-4F3831A38717}" sibTransId="{85537956-6A82-487C-A5A6-C4AD9E54959B}"/>
    <dgm:cxn modelId="{F404F05F-FCCF-4E51-B2F7-675AA9253419}" srcId="{FF425401-75B6-4917-A564-A242B6FB8981}" destId="{D05A0D80-1C3E-49CF-8DF1-DDE8BD296001}" srcOrd="1" destOrd="0" parTransId="{FF6505B3-0390-483C-A5FD-ED243790F91B}" sibTransId="{1AF6C915-6220-4A59-8565-2C0F08D10A31}"/>
    <dgm:cxn modelId="{0A172962-D8D1-4013-804A-245DDC2CC24C}" srcId="{FF425401-75B6-4917-A564-A242B6FB8981}" destId="{74CA95B8-4B4A-4B58-B39D-8D396AF91138}" srcOrd="5" destOrd="0" parTransId="{0657B1D6-5858-4FBC-B075-24A890D93C15}" sibTransId="{A57603A7-A0B8-4B02-AD2F-2A880958E61E}"/>
    <dgm:cxn modelId="{B6157B65-AE1F-43ED-A4F7-D49D5DC9CE2F}" type="presOf" srcId="{4047F8DD-F4C4-411E-88F3-5AFCF181CAC8}" destId="{7DE8F27E-9F8C-420F-A6FA-B2DD621FF28F}" srcOrd="0" destOrd="4" presId="urn:microsoft.com/office/officeart/2005/8/layout/hList6"/>
    <dgm:cxn modelId="{AC917C67-CBDB-450C-BE67-72F43AFC8A8C}" type="presOf" srcId="{FCB280A4-4A2F-4D3F-B174-ABE973685A11}" destId="{5AAF0A09-91F1-4A97-BDFF-9439DDABC563}" srcOrd="0" destOrd="1" presId="urn:microsoft.com/office/officeart/2005/8/layout/hList6"/>
    <dgm:cxn modelId="{AE006069-7473-4E76-842E-4A1386F70065}" srcId="{A49D2551-45F6-4344-8521-B3246DAC14BD}" destId="{3015E608-C7AE-435E-8403-D3600A802EBE}" srcOrd="3" destOrd="0" parTransId="{02581861-D5E7-43E5-87C8-4CF4111DA2F6}" sibTransId="{84879BC6-D142-4BAE-A511-1531CF9E96E5}"/>
    <dgm:cxn modelId="{72288E4C-3884-4321-AB3F-7612FE6E21D0}" type="presOf" srcId="{CC44C8DD-476A-4973-ADAA-96DB312228FE}" destId="{7DE8F27E-9F8C-420F-A6FA-B2DD621FF28F}" srcOrd="0" destOrd="2" presId="urn:microsoft.com/office/officeart/2005/8/layout/hList6"/>
    <dgm:cxn modelId="{8C5A3B4D-1F36-4344-A511-5E5441D16CB9}" type="presOf" srcId="{195B443C-DAC2-4CB1-A32C-2A11AFAF26F5}" destId="{7DE8F27E-9F8C-420F-A6FA-B2DD621FF28F}" srcOrd="0" destOrd="3" presId="urn:microsoft.com/office/officeart/2005/8/layout/hList6"/>
    <dgm:cxn modelId="{CEE8C950-CBB9-4A97-9634-375A955CD60E}" type="presOf" srcId="{EE4D5F5C-2E21-4BF5-8D91-676B68FEE0FD}" destId="{65D227CF-F534-4F67-8628-013AC2DB1C37}" srcOrd="0" destOrd="5" presId="urn:microsoft.com/office/officeart/2005/8/layout/hList6"/>
    <dgm:cxn modelId="{B80C5C51-8110-4249-A7DB-4973AC365079}" type="presOf" srcId="{A4D2829E-F695-457B-90C4-0993A988A412}" destId="{2AFF59B8-2936-4CE2-96B1-ADA6B2D4EF37}" srcOrd="0" destOrd="1" presId="urn:microsoft.com/office/officeart/2005/8/layout/hList6"/>
    <dgm:cxn modelId="{C0840E52-3033-477A-A77C-F550658AD68C}" srcId="{C9A33E7F-E288-4CAE-A4E6-8A347F49CC49}" destId="{12E62B77-9320-4665-9794-E7C0213F96FA}" srcOrd="4" destOrd="0" parTransId="{681EBC84-9590-4583-9082-C613F2C7C590}" sibTransId="{2DA80431-DAC3-4895-9864-9FAA109D779E}"/>
    <dgm:cxn modelId="{372C3E59-B21B-4762-B6EA-7FA191D6A79B}" type="presOf" srcId="{A297F2C1-EA70-43EA-BB74-3AD0617E948B}" destId="{65D227CF-F534-4F67-8628-013AC2DB1C37}" srcOrd="0" destOrd="3" presId="urn:microsoft.com/office/officeart/2005/8/layout/hList6"/>
    <dgm:cxn modelId="{E2538479-8FD4-4881-AB75-03E61AFC89AE}" type="presOf" srcId="{C8954E2B-3FEA-43A4-8C36-D58B77CAD6F2}" destId="{2AFF59B8-2936-4CE2-96B1-ADA6B2D4EF37}" srcOrd="0" destOrd="3" presId="urn:microsoft.com/office/officeart/2005/8/layout/hList6"/>
    <dgm:cxn modelId="{FECD1E7B-E8B8-4FAC-9C99-50D46A524053}" type="presOf" srcId="{ED5AECA7-4633-4946-9458-AF99B1F357D5}" destId="{2AFF59B8-2936-4CE2-96B1-ADA6B2D4EF37}" srcOrd="0" destOrd="7" presId="urn:microsoft.com/office/officeart/2005/8/layout/hList6"/>
    <dgm:cxn modelId="{5FE6DB7C-6783-4321-8F60-82AF7FA44345}" srcId="{FF425401-75B6-4917-A564-A242B6FB8981}" destId="{32A2A20A-F8E8-457C-88E3-271C02C0ABBC}" srcOrd="3" destOrd="0" parTransId="{779026D2-F5E9-46D6-8871-01CA63AD2F8A}" sibTransId="{C0806A46-2745-4C29-A7DA-E3866BD82574}"/>
    <dgm:cxn modelId="{D0E75B7F-43E1-4A86-B805-940B8B4EF010}" type="presOf" srcId="{52AF4DCF-8E0B-413A-AEE0-76AFE1665803}" destId="{2C7DC765-C4E0-4FFE-BD64-9182D17A9BEA}" srcOrd="0" destOrd="0" presId="urn:microsoft.com/office/officeart/2005/8/layout/hList6"/>
    <dgm:cxn modelId="{84BB7584-1CB5-4ED8-A59D-8F9BE75EEBCB}" type="presOf" srcId="{C2055CF6-784A-4F22-A1FC-4DAC0267549D}" destId="{2AFF59B8-2936-4CE2-96B1-ADA6B2D4EF37}" srcOrd="0" destOrd="6" presId="urn:microsoft.com/office/officeart/2005/8/layout/hList6"/>
    <dgm:cxn modelId="{3657518E-A73E-41D5-AA3C-5156743779AA}" srcId="{A49D2551-45F6-4344-8521-B3246DAC14BD}" destId="{9606481A-A515-4A02-98D6-CB6FC8507473}" srcOrd="2" destOrd="0" parTransId="{0C755997-F481-4682-A45E-1DB9E60B26D3}" sibTransId="{9D2959C3-3AA4-43DC-B8A8-D821DD001118}"/>
    <dgm:cxn modelId="{97B4959B-E037-49BE-A152-3D4A55822CB4}" type="presOf" srcId="{B8D90879-E78F-473A-8BBE-59FADC2E4B6C}" destId="{5AAF0A09-91F1-4A97-BDFF-9439DDABC563}" srcOrd="0" destOrd="5" presId="urn:microsoft.com/office/officeart/2005/8/layout/hList6"/>
    <dgm:cxn modelId="{485674A3-EED0-4113-A39F-A2D0FC1F93F8}" type="presOf" srcId="{916DC2F9-2326-42AD-98F0-C6737E4E9A73}" destId="{2AFF59B8-2936-4CE2-96B1-ADA6B2D4EF37}" srcOrd="0" destOrd="4" presId="urn:microsoft.com/office/officeart/2005/8/layout/hList6"/>
    <dgm:cxn modelId="{440C6FA4-67A0-4C50-BE55-CEEF151BFFFE}" type="presOf" srcId="{FF425401-75B6-4917-A564-A242B6FB8981}" destId="{65D227CF-F534-4F67-8628-013AC2DB1C37}" srcOrd="0" destOrd="0" presId="urn:microsoft.com/office/officeart/2005/8/layout/hList6"/>
    <dgm:cxn modelId="{C270DEA5-3777-4514-AF80-71FFCA5BFBB2}" type="presOf" srcId="{32A2A20A-F8E8-457C-88E3-271C02C0ABBC}" destId="{65D227CF-F534-4F67-8628-013AC2DB1C37}" srcOrd="0" destOrd="4" presId="urn:microsoft.com/office/officeart/2005/8/layout/hList6"/>
    <dgm:cxn modelId="{B93D32AA-8D03-43F1-8CA5-95BD33A975EF}" srcId="{1054839B-FEC5-4856-B45E-101B086BD2B5}" destId="{D077A143-AEF2-4B0E-A219-BE2E62472A36}" srcOrd="5" destOrd="0" parTransId="{95E866E9-294B-460F-A178-6DE438666844}" sibTransId="{DFDF7A6F-3B95-4D4B-B8DF-2061E610EE14}"/>
    <dgm:cxn modelId="{841081B2-8668-4691-A128-BF0D85488A09}" srcId="{C9A33E7F-E288-4CAE-A4E6-8A347F49CC49}" destId="{53A4D731-54E8-4408-A42F-DD31D7565B9F}" srcOrd="1" destOrd="0" parTransId="{9E7C54BF-1E95-48DF-A325-C8D30D7E2A5F}" sibTransId="{ADACAFBC-F695-4B16-9DC2-BADA2F7320D5}"/>
    <dgm:cxn modelId="{9A3D55B4-7C58-46DC-A84E-1DF9BE0635DC}" type="presOf" srcId="{12E62B77-9320-4665-9794-E7C0213F96FA}" destId="{2AFF59B8-2936-4CE2-96B1-ADA6B2D4EF37}" srcOrd="0" destOrd="5" presId="urn:microsoft.com/office/officeart/2005/8/layout/hList6"/>
    <dgm:cxn modelId="{4C56D4BC-CA8A-4F4F-8CD4-F89BC46A3C80}" type="presOf" srcId="{A49D2551-45F6-4344-8521-B3246DAC14BD}" destId="{5AAF0A09-91F1-4A97-BDFF-9439DDABC563}" srcOrd="0" destOrd="0" presId="urn:microsoft.com/office/officeart/2005/8/layout/hList6"/>
    <dgm:cxn modelId="{218C21C1-BBE2-4A49-A716-F49354D5687A}" type="presOf" srcId="{38DB58C6-44D0-4D5D-B353-62ADD9AA94C6}" destId="{65D227CF-F534-4F67-8628-013AC2DB1C37}" srcOrd="0" destOrd="1" presId="urn:microsoft.com/office/officeart/2005/8/layout/hList6"/>
    <dgm:cxn modelId="{A834EEC9-BACE-4403-9F51-5ABC4EB4F498}" srcId="{1054839B-FEC5-4856-B45E-101B086BD2B5}" destId="{CC44C8DD-476A-4973-ADAA-96DB312228FE}" srcOrd="1" destOrd="0" parTransId="{43005757-B93B-4089-B353-5A853D765627}" sibTransId="{CAA3B7A4-5441-4FB6-9D88-973C2605092B}"/>
    <dgm:cxn modelId="{AE887ED0-2095-4938-9914-37080A468196}" srcId="{A49D2551-45F6-4344-8521-B3246DAC14BD}" destId="{B8D90879-E78F-473A-8BBE-59FADC2E4B6C}" srcOrd="4" destOrd="0" parTransId="{1976A326-962D-4372-9D94-366061296422}" sibTransId="{0AA6E7C1-2071-45AA-90C9-4EFB70F496CC}"/>
    <dgm:cxn modelId="{CF56F7D3-AC7B-462B-BEA1-84C10816B6BF}" type="presOf" srcId="{1054839B-FEC5-4856-B45E-101B086BD2B5}" destId="{7DE8F27E-9F8C-420F-A6FA-B2DD621FF28F}" srcOrd="0" destOrd="0" presId="urn:microsoft.com/office/officeart/2005/8/layout/hList6"/>
    <dgm:cxn modelId="{3459B4D4-B8B5-44B3-8E6E-C4A29AC9AC4B}" type="presOf" srcId="{C9A33E7F-E288-4CAE-A4E6-8A347F49CC49}" destId="{2AFF59B8-2936-4CE2-96B1-ADA6B2D4EF37}" srcOrd="0" destOrd="0" presId="urn:microsoft.com/office/officeart/2005/8/layout/hList6"/>
    <dgm:cxn modelId="{14A477E1-7BF3-453A-88FD-085F354D60E8}" srcId="{FF425401-75B6-4917-A564-A242B6FB8981}" destId="{38DB58C6-44D0-4D5D-B353-62ADD9AA94C6}" srcOrd="0" destOrd="0" parTransId="{F74D127F-D1D2-4B74-969B-7C8AA3353252}" sibTransId="{93E0C4F0-4BF0-4A60-9083-373BCE378094}"/>
    <dgm:cxn modelId="{303EA9E4-5DEF-44F0-A51B-3CD72425476E}" srcId="{52AF4DCF-8E0B-413A-AEE0-76AFE1665803}" destId="{FF425401-75B6-4917-A564-A242B6FB8981}" srcOrd="3" destOrd="0" parTransId="{4DB7E4A5-28AC-4080-83D3-79C0EA73B4C3}" sibTransId="{53F82334-B258-4013-8C31-5BA2B488A615}"/>
    <dgm:cxn modelId="{AAEB7FE8-C5FC-45CF-8836-AB3E933466B9}" srcId="{FF425401-75B6-4917-A564-A242B6FB8981}" destId="{A297F2C1-EA70-43EA-BB74-3AD0617E948B}" srcOrd="2" destOrd="0" parTransId="{651841FB-7E89-417C-BF19-9DBA494198CC}" sibTransId="{DA44E981-0D73-4B8E-8972-C87E7F871D19}"/>
    <dgm:cxn modelId="{C8EC8EE8-30FF-4241-942F-549D15DAA9BF}" type="presOf" srcId="{EC0BC1F0-831E-4452-8C3B-F7031C29DC55}" destId="{7DE8F27E-9F8C-420F-A6FA-B2DD621FF28F}" srcOrd="0" destOrd="1" presId="urn:microsoft.com/office/officeart/2005/8/layout/hList6"/>
    <dgm:cxn modelId="{97E755ED-17EE-450D-BFFD-856DDEC3A9CF}" type="presOf" srcId="{3015E608-C7AE-435E-8403-D3600A802EBE}" destId="{5AAF0A09-91F1-4A97-BDFF-9439DDABC563}" srcOrd="0" destOrd="4" presId="urn:microsoft.com/office/officeart/2005/8/layout/hList6"/>
    <dgm:cxn modelId="{13527DF1-1317-4270-9592-9A95D3AB761A}" srcId="{1054839B-FEC5-4856-B45E-101B086BD2B5}" destId="{EC0BC1F0-831E-4452-8C3B-F7031C29DC55}" srcOrd="0" destOrd="0" parTransId="{DCEC698D-BADB-4072-BEA5-5541583F6557}" sibTransId="{CBA6269D-EA2E-4794-996A-F3DA423C5AA7}"/>
    <dgm:cxn modelId="{AF3FF8F3-F76F-4EF4-B04D-E97F5DB35D8A}" type="presOf" srcId="{53A4D731-54E8-4408-A42F-DD31D7565B9F}" destId="{2AFF59B8-2936-4CE2-96B1-ADA6B2D4EF37}" srcOrd="0" destOrd="2" presId="urn:microsoft.com/office/officeart/2005/8/layout/hList6"/>
    <dgm:cxn modelId="{B71D61F6-85A8-4406-9A0B-1428A84CCB9D}" type="presOf" srcId="{62A16FC8-BFF1-4405-82B7-FCA5AF19C643}" destId="{5AAF0A09-91F1-4A97-BDFF-9439DDABC563}" srcOrd="0" destOrd="2" presId="urn:microsoft.com/office/officeart/2005/8/layout/hList6"/>
    <dgm:cxn modelId="{2CF1713C-9269-45D4-AEDF-23BA1A422F94}" type="presParOf" srcId="{2C7DC765-C4E0-4FFE-BD64-9182D17A9BEA}" destId="{2AFF59B8-2936-4CE2-96B1-ADA6B2D4EF37}" srcOrd="0" destOrd="0" presId="urn:microsoft.com/office/officeart/2005/8/layout/hList6"/>
    <dgm:cxn modelId="{3DE6A17E-F0F4-46C0-944A-D2CDF5CA877F}" type="presParOf" srcId="{2C7DC765-C4E0-4FFE-BD64-9182D17A9BEA}" destId="{15EB45CD-BAC8-4312-9431-59DD9310DC5F}" srcOrd="1" destOrd="0" presId="urn:microsoft.com/office/officeart/2005/8/layout/hList6"/>
    <dgm:cxn modelId="{2B045208-4354-4F4A-8453-2F781778281A}" type="presParOf" srcId="{2C7DC765-C4E0-4FFE-BD64-9182D17A9BEA}" destId="{5AAF0A09-91F1-4A97-BDFF-9439DDABC563}" srcOrd="2" destOrd="0" presId="urn:microsoft.com/office/officeart/2005/8/layout/hList6"/>
    <dgm:cxn modelId="{D2C71625-59A7-462F-A9B7-3A87594278D7}" type="presParOf" srcId="{2C7DC765-C4E0-4FFE-BD64-9182D17A9BEA}" destId="{B6B952CA-26A8-4B31-AF0C-B7A1A5DBB700}" srcOrd="3" destOrd="0" presId="urn:microsoft.com/office/officeart/2005/8/layout/hList6"/>
    <dgm:cxn modelId="{B23F0DB5-3626-4EE2-8DFA-8F3EF12A166E}" type="presParOf" srcId="{2C7DC765-C4E0-4FFE-BD64-9182D17A9BEA}" destId="{7DE8F27E-9F8C-420F-A6FA-B2DD621FF28F}" srcOrd="4" destOrd="0" presId="urn:microsoft.com/office/officeart/2005/8/layout/hList6"/>
    <dgm:cxn modelId="{855A46C3-188C-4EA4-8334-7DF7ED317750}" type="presParOf" srcId="{2C7DC765-C4E0-4FFE-BD64-9182D17A9BEA}" destId="{756532F0-3409-4B57-9A99-A2C1F0221440}" srcOrd="5" destOrd="0" presId="urn:microsoft.com/office/officeart/2005/8/layout/hList6"/>
    <dgm:cxn modelId="{9DADF318-1F7D-40BF-90EC-1E74B01DE369}" type="presParOf" srcId="{2C7DC765-C4E0-4FFE-BD64-9182D17A9BEA}" destId="{65D227CF-F534-4F67-8628-013AC2DB1C37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F59B8-2936-4CE2-96B1-ADA6B2D4EF37}">
      <dsp:nvSpPr>
        <dsp:cNvPr id="0" name=""/>
        <dsp:cNvSpPr/>
      </dsp:nvSpPr>
      <dsp:spPr>
        <a:xfrm rot="16200000">
          <a:off x="-1000486" y="1003310"/>
          <a:ext cx="4777482" cy="277086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Oulun aikuislukio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Vastaa Tuva-koulutuksesta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Lukiokoulutuksen opinnot ja niihin valmentautuminen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Perustaitojen vahvistaminen (S2-opiskelijat)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Työelämätaidot ja työelämässä tapahtuva oppiminen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Arjen taidot ja yhteiskunnallinen osallisuus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Valinnaiset opinnot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Neljä ryhmää</a:t>
          </a:r>
        </a:p>
      </dsp:txBody>
      <dsp:txXfrm rot="5400000">
        <a:off x="2824" y="955496"/>
        <a:ext cx="2770861" cy="2866490"/>
      </dsp:txXfrm>
    </dsp:sp>
    <dsp:sp modelId="{5AAF0A09-91F1-4A97-BDFF-9439DDABC563}">
      <dsp:nvSpPr>
        <dsp:cNvPr id="0" name=""/>
        <dsp:cNvSpPr/>
      </dsp:nvSpPr>
      <dsp:spPr>
        <a:xfrm rot="16200000">
          <a:off x="1978189" y="1003310"/>
          <a:ext cx="4777482" cy="277086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Pohjankartanon koulu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Perustaitojen vahvistaminen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Työelämätaidot ja työelämässä tapahtuva oppiminen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Arjen taidot ja yhteiskunnallinen osallisuus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Valinnaiset opinnot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Kolme ryhmää</a:t>
          </a:r>
        </a:p>
      </dsp:txBody>
      <dsp:txXfrm rot="5400000">
        <a:off x="2981499" y="955496"/>
        <a:ext cx="2770861" cy="2866490"/>
      </dsp:txXfrm>
    </dsp:sp>
    <dsp:sp modelId="{7DE8F27E-9F8C-420F-A6FA-B2DD621FF28F}">
      <dsp:nvSpPr>
        <dsp:cNvPr id="0" name=""/>
        <dsp:cNvSpPr/>
      </dsp:nvSpPr>
      <dsp:spPr>
        <a:xfrm rot="16200000">
          <a:off x="4956866" y="1003310"/>
          <a:ext cx="4777482" cy="277086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 err="1"/>
            <a:t>Tiernan</a:t>
          </a:r>
          <a:r>
            <a:rPr lang="fi-FI" sz="1800" b="1" kern="1200" dirty="0"/>
            <a:t> koulu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17 vuotta täyttävät ilman perusopetuksen päättötodistusta olevat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Perustaitojen vahvistaminen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Työelämätaidot ja työelämässä tapahtuva oppiminen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Arjen taidot ja yhteiskunnallinen osallisuus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Valinnaiset opinnot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Yksi ryhmä</a:t>
          </a:r>
        </a:p>
      </dsp:txBody>
      <dsp:txXfrm rot="5400000">
        <a:off x="5960176" y="955496"/>
        <a:ext cx="2770861" cy="2866490"/>
      </dsp:txXfrm>
    </dsp:sp>
    <dsp:sp modelId="{65D227CF-F534-4F67-8628-013AC2DB1C37}">
      <dsp:nvSpPr>
        <dsp:cNvPr id="0" name=""/>
        <dsp:cNvSpPr/>
      </dsp:nvSpPr>
      <dsp:spPr>
        <a:xfrm rot="16200000">
          <a:off x="7935542" y="1003310"/>
          <a:ext cx="4777482" cy="2770861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Nuorten työpajat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/>
            <a:t>Ammatilliseen </a:t>
          </a:r>
          <a:r>
            <a:rPr lang="fi-FI" sz="1600" kern="1200" dirty="0"/>
            <a:t>koulutukseen valmentautuminen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Työelämätaidot ja työelämässä tapahtuva oppiminen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Arjen taidot ja yhteiskunnallinen osallisuus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Valinnaiset opinnot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Kuntouttava toiminta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/>
            <a:t>Yhteistyössä oppilaitosten kanssa</a:t>
          </a:r>
        </a:p>
      </dsp:txBody>
      <dsp:txXfrm rot="5400000">
        <a:off x="8938852" y="955496"/>
        <a:ext cx="2770861" cy="28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0F66F-F93D-4DCC-8DC1-29B298388EC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327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82E2F2E-422B-8C4C-95AE-E680976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42C8A4A-1E37-7F44-B520-0B9B2FB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8C57E-BA13-4AF2-9162-73C1BE22EF49}" type="datetimeFigureOut">
              <a:rPr lang="fi-FI" smtClean="0"/>
              <a:t>17.2.2022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D66F-830F-4A3E-AB50-BF8B7EC8AB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31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E8C5CCC-9D39-4442-8DE6-B5FACAA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  <p:sldLayoutId id="2147483682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uortenoulu.fi/bystrom/#post-5612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aula.vorne@ouka.f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C742F67-724D-4AFE-B216-67CDD9631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358" y="2024008"/>
            <a:ext cx="10318843" cy="1322891"/>
          </a:xfrm>
        </p:spPr>
        <p:txBody>
          <a:bodyPr>
            <a:normAutofit/>
          </a:bodyPr>
          <a:lstStyle/>
          <a:p>
            <a:r>
              <a:rPr lang="fi-FI" sz="2800" dirty="0"/>
              <a:t>TUTKINTOKOULUTUKSEEN VALMENTAVA KOULUTUS OULUN KAUPUNGIN SIVISTYS- JA KULTTUURIPALVELUISSA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FF51663F-A736-4678-8ECC-67E3E1D423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Infotilaisuus ma 14.2.2022</a:t>
            </a:r>
          </a:p>
        </p:txBody>
      </p:sp>
    </p:spTree>
    <p:extLst>
      <p:ext uri="{BB962C8B-B14F-4D97-AF65-F5344CB8AC3E}">
        <p14:creationId xmlns:p14="http://schemas.microsoft.com/office/powerpoint/2010/main" val="73925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01E99A-F013-4368-B4A6-115EB02A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>
            <a:normAutofit/>
          </a:bodyPr>
          <a:lstStyle/>
          <a:p>
            <a:r>
              <a:rPr lang="fi-FI" dirty="0"/>
              <a:t>Yleistä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5D4791-F6ED-453A-B117-32D3C6F0BC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Tuva-koulutus Oulun kaupungilla sijoittuu lukio-opetuksen alle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Toimintaa hallinnoi Oulun aikuislukio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TUVA-ryhmiä Oulun aikuislukiolla ja Pohjankartanon koulussa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Tiernan</a:t>
            </a:r>
            <a:r>
              <a:rPr lang="fi-FI" dirty="0"/>
              <a:t> ryhmä toimii polkuna </a:t>
            </a:r>
            <a:r>
              <a:rPr lang="fi-FI" dirty="0" err="1"/>
              <a:t>TUVAan</a:t>
            </a:r>
            <a:r>
              <a:rPr lang="fi-FI" dirty="0"/>
              <a:t> ja toisen asteen opintoihin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743D03A-E68F-4E65-B25A-9FC704480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8289" y="5934820"/>
            <a:ext cx="8104187" cy="32226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76CCBDA-BBF8-4AB4-B858-8CC9B426A2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70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5A0846-A34A-41BD-ADBB-EC15FC9A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00917"/>
            <a:ext cx="9791700" cy="927847"/>
          </a:xfrm>
        </p:spPr>
        <p:txBody>
          <a:bodyPr anchor="b">
            <a:normAutofit/>
          </a:bodyPr>
          <a:lstStyle/>
          <a:p>
            <a:r>
              <a:rPr lang="fi-FI" sz="2800" dirty="0"/>
              <a:t>Tuvan kohderyhmät:</a:t>
            </a:r>
            <a:endParaRPr lang="en-US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274FF5-215F-4374-8938-DCB19F888C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1910994"/>
            <a:ext cx="9826942" cy="355552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oppivelvollisille ja muille ilman toisen asteen tutkintoa oleville, jotka tarvitsevat valmentavaa koulutusta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opiskelijoille, joiden äidinkieli on muu kuin suomi, ruotsi tai saame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opiskelijoille, jotka ovat suorittaneet perusopetuksen tai sitä vastaavan koulutuksen muulla kielellä kuin suomeksi, ruotsiksi tai saameksi. </a:t>
            </a:r>
          </a:p>
          <a:p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DB537E-1160-493F-8C26-95E2ED0588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48289" y="5934820"/>
            <a:ext cx="8104187" cy="32226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A2BF9DF2-3E11-4F5A-AB5A-4CA4BB02A2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787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5101A30-4061-452E-AD47-EBB83CB8B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/>
          <a:lstStyle/>
          <a:p>
            <a:r>
              <a:rPr lang="fi-FI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Koulutuksen osat</a:t>
            </a:r>
            <a:br>
              <a:rPr lang="fi-FI" sz="2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C2D8A22-E9A2-454D-BE80-D6E129911220}"/>
              </a:ext>
            </a:extLst>
          </p:cNvPr>
          <p:cNvSpPr txBox="1"/>
          <p:nvPr/>
        </p:nvSpPr>
        <p:spPr>
          <a:xfrm>
            <a:off x="8050136" y="1726058"/>
            <a:ext cx="3304398" cy="374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Opiskelu- ja urasuunnittelutaidot kaikille yhteinen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Muista täytyy osallistua vähintään kahteen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2000" dirty="0">
                <a:latin typeface="Segoe UI" panose="020B0502040204020203" pitchFamily="34" charset="0"/>
                <a:cs typeface="Segoe UI" panose="020B0502040204020203" pitchFamily="34" charset="0"/>
              </a:rPr>
              <a:t>Tutkinnon laajuus 38 viikkoa ja opiskeluaikaa enintään yksi vuosi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6DA676C-E745-49DF-A08C-E4F28FDEE9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12663" y="690001"/>
            <a:ext cx="5717840" cy="5489125"/>
          </a:xfrm>
          <a:noFill/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2115C26-BD9F-42EB-A84A-6B4B7F7E1C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24658" y="5865548"/>
            <a:ext cx="1727765" cy="38285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7C05E46-3D16-414A-AF74-7006B31245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12" name="Slide Number Placeholder 3" hidden="1">
            <a:extLst>
              <a:ext uri="{FF2B5EF4-FFF2-40B4-BE49-F238E27FC236}">
                <a16:creationId xmlns:a16="http://schemas.microsoft.com/office/drawing/2014/main" id="{D51F1C77-C883-4537-A2C1-81626DB020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749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3368-DFB1-41F1-B278-4E667A86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TUVA Oulun kaupungissa 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F4CBE06A-526D-42F7-9B4C-3038408A80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561763"/>
              </p:ext>
            </p:extLst>
          </p:nvPr>
        </p:nvGraphicFramePr>
        <p:xfrm>
          <a:off x="236305" y="1489752"/>
          <a:ext cx="11712539" cy="47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B94EC4B-C160-4B38-B9DD-837EEE14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F4FE-713B-884F-B5BF-63AA24B8D1FF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18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70677" y="1098269"/>
            <a:ext cx="5599688" cy="55996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564" y="2531268"/>
            <a:ext cx="401365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ranth" panose="000005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Yhteinen koulutuksen osa: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Opiskelu- ja urasuunnittelutaidot    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Valinnaiset koulutuksen osat: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Ammatillisen koulutuksen opinnot ja niihin valmentautuminen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Työelämätaidot ja työelämässä tapahtuva oppiminen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Arjen taidot ja yhteiskunnallinen osallisuus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Amaranth" panose="000005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759" y="88861"/>
            <a:ext cx="822605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/>
                <a:ea typeface="+mn-ea"/>
                <a:cs typeface="+mn-cs"/>
              </a:rPr>
              <a:t>		Tuvaan Nuorten työpajoille</a:t>
            </a:r>
            <a:endParaRPr kumimoji="0" lang="fi-FI" sz="4400" b="1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Amaranth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40718" y="796244"/>
            <a:ext cx="3123526" cy="3123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7438" y="1231242"/>
            <a:ext cx="228330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aranth Bold"/>
                <a:ea typeface="+mn-ea"/>
                <a:cs typeface="+mn-cs"/>
                <a:hlinkClick r:id="rId2"/>
              </a:rPr>
              <a:t>Byströmin Ohjaamon ryhmätoiminnat mm.: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maranth Bold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 panose="00000500000000000000" pitchFamily="50" charset="0"/>
                <a:ea typeface="+mn-ea"/>
                <a:cs typeface="+mn-cs"/>
              </a:rPr>
              <a:t>Jännittäjäryhmä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 panose="00000500000000000000" pitchFamily="50" charset="0"/>
                <a:ea typeface="+mn-ea"/>
                <a:cs typeface="+mn-cs"/>
              </a:rPr>
              <a:t>Pintaa syvemmälle-ryhmä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 panose="00000500000000000000" pitchFamily="50" charset="0"/>
                <a:ea typeface="+mn-ea"/>
                <a:cs typeface="+mn-cs"/>
              </a:rPr>
              <a:t>Hyvinvointiryhmä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/>
                <a:ea typeface="+mn-ea"/>
                <a:cs typeface="+mn-cs"/>
              </a:rPr>
              <a:t>ADHD-ryhmä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Amaranth" panose="000005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Amaranth" panose="000005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" panose="00000500000000000000" pitchFamily="50" charset="0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320" y="1554211"/>
            <a:ext cx="303013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/>
                <a:ea typeface="+mn-ea"/>
                <a:cs typeface="+mn-cs"/>
              </a:rPr>
              <a:t>Pajoilla toteutuvia TUVA-sisältöjä:</a:t>
            </a:r>
            <a:endPara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rgbClr val="052F61"/>
              </a:solidFill>
              <a:effectLst/>
              <a:uLnTx/>
              <a:uFillTx/>
              <a:latin typeface="Amaranth Bold" panose="00000800000000000000" pitchFamily="50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32473" y="3191604"/>
            <a:ext cx="3450432" cy="345043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39850" y="4645782"/>
            <a:ext cx="2035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Tekstiili- ja muotialan 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Autoalan 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Media-alan ja kuvallisen ilmaisun 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Rakennusalan 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Puhtaus- ja kiinteistöpalvelualan 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Taideteollisuusalan pt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 panose="00000800000000000000" pitchFamily="50" charset="0"/>
                <a:ea typeface="+mn-ea"/>
                <a:cs typeface="+mn-cs"/>
              </a:rPr>
              <a:t>Tuva(tulossa)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4440" y="3527235"/>
            <a:ext cx="235208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52F61"/>
                </a:solidFill>
                <a:effectLst/>
                <a:uLnTx/>
                <a:uFillTx/>
                <a:latin typeface="Amaranth Bold"/>
                <a:ea typeface="+mn-ea"/>
                <a:cs typeface="+mn-cs"/>
              </a:rPr>
              <a:t>Pajoilla mahdollista hankkia osaamista tunnistetuissa oppimisympäristöissä mm.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www.paikko.fi</a:t>
            </a:r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C2B19851-0C19-4C11-A820-AFE9CA88AAF9}"/>
              </a:ext>
            </a:extLst>
          </p:cNvPr>
          <p:cNvSpPr/>
          <p:nvPr/>
        </p:nvSpPr>
        <p:spPr>
          <a:xfrm>
            <a:off x="7020507" y="3657920"/>
            <a:ext cx="982578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CC428E43-2EB2-42D0-A816-ED4F2AE4B709}"/>
              </a:ext>
            </a:extLst>
          </p:cNvPr>
          <p:cNvSpPr/>
          <p:nvPr/>
        </p:nvSpPr>
        <p:spPr>
          <a:xfrm>
            <a:off x="433176" y="725495"/>
            <a:ext cx="2697425" cy="27566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3FA86C8-FA91-49F2-B3B2-70C6C43BDE8E}"/>
              </a:ext>
            </a:extLst>
          </p:cNvPr>
          <p:cNvSpPr txBox="1"/>
          <p:nvPr/>
        </p:nvSpPr>
        <p:spPr>
          <a:xfrm>
            <a:off x="831223" y="1098269"/>
            <a:ext cx="2182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TULUS-luontovalmennusryhmä: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-3 kk (loka-joulu)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-2 pv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vkossa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ranth" panose="0000050000000000000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-7 nuorta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ranth" panose="00000500000000000000"/>
                <a:ea typeface="+mn-ea"/>
                <a:cs typeface="+mn-cs"/>
              </a:rPr>
              <a:t>OukaTuvalaisille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aranth" panose="0000050000000000000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999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4AD379-4869-468B-837A-6E99C941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Hakeutuminen Tuva-koulutukseen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9547E9-B19B-4309-AC8B-F8F376AA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har char="•"/>
            </a:pPr>
            <a:r>
              <a:rPr lang="fi-FI" sz="2000" dirty="0"/>
              <a:t>Yhteishaun yhteydessä keväällä 2022</a:t>
            </a:r>
            <a:endParaRPr lang="en-US" sz="2000" dirty="0"/>
          </a:p>
          <a:p>
            <a:pPr marL="342900" indent="-342900">
              <a:buChar char="•"/>
            </a:pPr>
            <a:r>
              <a:rPr lang="fi-FI" sz="2000" dirty="0"/>
              <a:t>Oulun kaupungilla yhteishaussa auki yksi TUVA-koulutus (150 paikkaa) vaikka ryhmiä tulee olemaan useassa toimipisteessä</a:t>
            </a:r>
          </a:p>
          <a:p>
            <a:pPr marL="342900" indent="-342900">
              <a:buChar char="•"/>
            </a:pPr>
            <a:r>
              <a:rPr lang="fi-FI" sz="2000" dirty="0"/>
              <a:t>Hakuun on lisätty ohjaavia kysymyksiä, joiden avulla tehdään alustava ryhmien muodostus </a:t>
            </a:r>
            <a:endParaRPr lang="en-US" sz="2000" dirty="0"/>
          </a:p>
          <a:p>
            <a:pPr marL="342900" indent="-342900">
              <a:buChar char="•"/>
            </a:pPr>
            <a:r>
              <a:rPr lang="fi-FI" sz="2000" dirty="0"/>
              <a:t>Jatkuva haku laitetaan auki heti kesäkuussa, kun yhteishaun tulokset ovat tulleet ja pidetään auki nonstop.</a:t>
            </a:r>
          </a:p>
          <a:p>
            <a:pPr marL="342900" indent="-342900">
              <a:buChar char="•"/>
            </a:pPr>
            <a:r>
              <a:rPr lang="fi-FI" sz="2000" dirty="0"/>
              <a:t>Opetus </a:t>
            </a:r>
            <a:r>
              <a:rPr lang="fi-FI" sz="2000"/>
              <a:t>alkaa 17.8.2022.</a:t>
            </a:r>
            <a:endParaRPr lang="fi-FI" sz="20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11B575-395C-48C1-BB9A-188542CB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82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4AD379-4869-468B-837A-6E99C941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Ohjaavat kysymykset yhteishakuun (OUKA)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9547E9-B19B-4309-AC8B-F8F376AAC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l" fontAlgn="base">
              <a:buAutoNum type="arabicPeriod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Miksi hakeudut TUVAAN? Onko tavoitteenasi (voit valita useamman) </a:t>
            </a:r>
          </a:p>
          <a:p>
            <a:pPr lvl="1" fontAlgn="base"/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Perusopetuksen arvosanojen korottaminen </a:t>
            </a:r>
          </a:p>
          <a:p>
            <a:pPr lvl="1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Lukioon valmistavien opintojen suorittaminen </a:t>
            </a:r>
          </a:p>
          <a:p>
            <a:pPr lvl="1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Suomen kielen taidon vahvistaminen </a:t>
            </a:r>
          </a:p>
          <a:p>
            <a:pPr lvl="1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Ammatilliseen koulutukseen valmentavien opintojen suorittaminen </a:t>
            </a:r>
          </a:p>
          <a:p>
            <a:pPr lvl="1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Työelämätaitojen vahvistaminen ja työelämäpainotteinen opiskelu </a:t>
            </a:r>
          </a:p>
          <a:p>
            <a:pPr lvl="1" fontAlgn="base"/>
            <a:r>
              <a:rPr lang="fi-FI" sz="1800" b="0" i="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Arjentaitojen ja opiskelurutiinien vahvistaminen</a:t>
            </a:r>
            <a:endParaRPr lang="fi-FI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marL="342900" indent="-342900" algn="l" fontAlgn="base">
              <a:buAutoNum type="arabicPeriod"/>
            </a:pPr>
            <a:r>
              <a:rPr lang="fi-FI" sz="1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Mihin haet yhteishaussa ensisijaisesti? </a:t>
            </a:r>
            <a:endParaRPr lang="fi-FI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Calibri Light"/>
                <a:cs typeface="Calibri Light"/>
              </a:rPr>
              <a:t>Ammatilliseen koulutukseen.</a:t>
            </a:r>
            <a:r>
              <a:rPr lang="fi-FI" dirty="0">
                <a:solidFill>
                  <a:srgbClr val="000000"/>
                </a:solidFill>
                <a:latin typeface="Calibri Light"/>
                <a:cs typeface="Calibri Light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latin typeface="Calibri Light"/>
              <a:cs typeface="Calibri Light"/>
            </a:endParaRP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Lukiokoulutukseen </a:t>
            </a:r>
            <a:endParaRPr lang="fi-FI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Kansanopiston koulutukseen oppivelvollisille </a:t>
            </a:r>
            <a:endParaRPr lang="fi-FI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Vain </a:t>
            </a:r>
            <a:r>
              <a:rPr lang="fi-FI" b="0" i="0" dirty="0" err="1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TUVAan</a:t>
            </a:r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 </a:t>
            </a:r>
            <a:endParaRPr lang="fi-FI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11B575-395C-48C1-BB9A-188542CB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9CF1C29-73E0-4066-83FE-AC0C87CD1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/>
          <a:lstStyle/>
          <a:p>
            <a:r>
              <a:rPr lang="en-US" dirty="0" err="1"/>
              <a:t>Lisätietoja</a:t>
            </a:r>
            <a:r>
              <a:rPr lang="en-US" dirty="0"/>
              <a:t>:</a:t>
            </a:r>
            <a:br>
              <a:rPr lang="en-US" dirty="0"/>
            </a:br>
            <a:r>
              <a:rPr lang="en-US" sz="2000" dirty="0"/>
              <a:t>Paula Vorne, </a:t>
            </a:r>
            <a:r>
              <a:rPr lang="en-US" sz="2000" dirty="0" err="1"/>
              <a:t>projektipäällikkö</a:t>
            </a:r>
            <a:endParaRPr lang="en-US" sz="20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E3AD3B1-1B74-4C36-9F76-32F151DE0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3072" y="3852672"/>
            <a:ext cx="7424928" cy="963168"/>
          </a:xfrm>
        </p:spPr>
        <p:txBody>
          <a:bodyPr/>
          <a:lstStyle/>
          <a:p>
            <a:r>
              <a:rPr lang="en-US" dirty="0">
                <a:hlinkClick r:id="rId2"/>
              </a:rPr>
              <a:t>paula.vorne@ouka.fi</a:t>
            </a:r>
            <a:endParaRPr lang="en-US" dirty="0"/>
          </a:p>
          <a:p>
            <a:r>
              <a:rPr lang="en-US" dirty="0"/>
              <a:t>p. 040 573 9503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741756D-C9F8-4D20-B17F-14076241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9C2F4FE-713B-884F-B5BF-63AA24B8D1FF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610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pohja2021.potx" id="{ACDF1969-C6DC-4F3E-B30E-7F0C23070DD9}" vid="{D3D5464A-4AB4-4E04-A592-CFCB901F2B7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6D1FD0E026E78488FFFBC54B32C315B" ma:contentTypeVersion="7" ma:contentTypeDescription="Luo uusi asiakirja." ma:contentTypeScope="" ma:versionID="a6ff9f4325b9c7903d810b0e61878da1">
  <xsd:schema xmlns:xsd="http://www.w3.org/2001/XMLSchema" xmlns:xs="http://www.w3.org/2001/XMLSchema" xmlns:p="http://schemas.microsoft.com/office/2006/metadata/properties" xmlns:ns2="8b5ced8b-a610-43fa-92e3-21f1ec1c834c" targetNamespace="http://schemas.microsoft.com/office/2006/metadata/properties" ma:root="true" ma:fieldsID="65a2ee61813b3865bc72373358e9ab2c" ns2:_="">
    <xsd:import namespace="8b5ced8b-a610-43fa-92e3-21f1ec1c83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ced8b-a610-43fa-92e3-21f1ec1c83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0F64D2-1BE2-4005-8C79-8529DEA025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29E45F-2FFC-435D-A29A-ABB7A43CF3D6}">
  <ds:schemaRefs>
    <ds:schemaRef ds:uri="8b5ced8b-a610-43fa-92e3-21f1ec1c83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1E74C0-67D2-4965-A615-CBC0216D19E6}">
  <ds:schemaRefs>
    <ds:schemaRef ds:uri="36d6a6e8-9368-4aa4-a858-a93e92134df6"/>
    <ds:schemaRef ds:uri="3eb2cc9b-0ce0-451b-98c3-19325bfa12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Oulu-Powerpointpohja2021</Template>
  <TotalTime>9</TotalTime>
  <Words>442</Words>
  <Application>Microsoft Office PowerPoint</Application>
  <PresentationFormat>Laajakuva</PresentationFormat>
  <Paragraphs>111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Amaranth</vt:lpstr>
      <vt:lpstr>Amaranth Bold</vt:lpstr>
      <vt:lpstr>Arial</vt:lpstr>
      <vt:lpstr>Calibri</vt:lpstr>
      <vt:lpstr>Calibri Light</vt:lpstr>
      <vt:lpstr>Century Gothic</vt:lpstr>
      <vt:lpstr>Segoe UI</vt:lpstr>
      <vt:lpstr>Times New Roman</vt:lpstr>
      <vt:lpstr>Office-teema</vt:lpstr>
      <vt:lpstr>TUTKINTOKOULUTUKSEEN VALMENTAVA KOULUTUS OULUN KAUPUNGIN SIVISTYS- JA KULTTUURIPALVELUISSA</vt:lpstr>
      <vt:lpstr>Yleistä</vt:lpstr>
      <vt:lpstr>Tuvan kohderyhmät:</vt:lpstr>
      <vt:lpstr>Koulutuksen osat </vt:lpstr>
      <vt:lpstr>TUVA Oulun kaupungissa </vt:lpstr>
      <vt:lpstr>PowerPoint-esitys</vt:lpstr>
      <vt:lpstr>Hakeutuminen Tuva-koulutukseen</vt:lpstr>
      <vt:lpstr>Ohjaavat kysymykset yhteishakuun (OUKA)</vt:lpstr>
      <vt:lpstr>Lisätietoja: Paula Vorne, projektipäällikkö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TUTKINTOKOULUTUKSEEN VALMENTAVA KOULUTUS OULUN KAUPUNGIN SIVISTYS- JA KULTTUURIPALVELUISSA</dc:title>
  <dc:creator>Vorne Paula</dc:creator>
  <cp:lastModifiedBy>Heli Laitila</cp:lastModifiedBy>
  <cp:revision>3</cp:revision>
  <dcterms:created xsi:type="dcterms:W3CDTF">2022-02-09T06:13:17Z</dcterms:created>
  <dcterms:modified xsi:type="dcterms:W3CDTF">2022-02-17T11:04:36Z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0x010100F6D1FD0E026E78488FFFBC54B32C315B</vt:lpwstr>
  </property>
  <property fmtid="{D5CDD505-2E9C-101B-9397-08002B2CF9AE}" pid="3" name="MSIP_Label_e7f2b28d-54cf-44b6-aad9-6a2b7fb652a6_Enabled">
    <vt:lpwstr>true</vt:lpwstr>
  </property>
  <property fmtid="{D5CDD505-2E9C-101B-9397-08002B2CF9AE}" pid="4" name="MSIP_Label_e7f2b28d-54cf-44b6-aad9-6a2b7fb652a6_SetDate">
    <vt:lpwstr>2022-02-09T06:13:18Z</vt:lpwstr>
  </property>
  <property fmtid="{D5CDD505-2E9C-101B-9397-08002B2CF9AE}" pid="5" name="MSIP_Label_e7f2b28d-54cf-44b6-aad9-6a2b7fb652a6_Method">
    <vt:lpwstr>Standard</vt:lpwstr>
  </property>
  <property fmtid="{D5CDD505-2E9C-101B-9397-08002B2CF9AE}" pid="6" name="MSIP_Label_e7f2b28d-54cf-44b6-aad9-6a2b7fb652a6_Name">
    <vt:lpwstr>e7f2b28d-54cf-44b6-aad9-6a2b7fb652a6</vt:lpwstr>
  </property>
  <property fmtid="{D5CDD505-2E9C-101B-9397-08002B2CF9AE}" pid="7" name="MSIP_Label_e7f2b28d-54cf-44b6-aad9-6a2b7fb652a6_SiteId">
    <vt:lpwstr>5cc89a67-fa29-4356-af5d-f436abc7c21b</vt:lpwstr>
  </property>
  <property fmtid="{D5CDD505-2E9C-101B-9397-08002B2CF9AE}" pid="8" name="MSIP_Label_e7f2b28d-54cf-44b6-aad9-6a2b7fb652a6_ActionId">
    <vt:lpwstr>3cbe25ea-31c0-4dec-ba04-383236491a62</vt:lpwstr>
  </property>
  <property fmtid="{D5CDD505-2E9C-101B-9397-08002B2CF9AE}" pid="9" name="MSIP_Label_e7f2b28d-54cf-44b6-aad9-6a2b7fb652a6_ContentBits">
    <vt:lpwstr>0</vt:lpwstr>
  </property>
</Properties>
</file>