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  <p:sldMasterId id="2147483699" r:id="rId5"/>
    <p:sldMasterId id="2147483739" r:id="rId6"/>
  </p:sldMasterIdLst>
  <p:sldIdLst>
    <p:sldId id="268" r:id="rId7"/>
    <p:sldId id="791" r:id="rId8"/>
    <p:sldId id="779" r:id="rId9"/>
    <p:sldId id="315" r:id="rId10"/>
    <p:sldId id="794" r:id="rId11"/>
    <p:sldId id="305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F4966-5B13-4AEA-B774-ABEB05D57168}" v="11" dt="2024-02-05T09:37:58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3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svg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DF0B1D-6D6A-4013-F641-14A3BA767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D6295C3-6A3B-66F8-1A87-35B555C3B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A187A10-0A07-747C-A3E4-C2B33FCE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DE027DB-5E89-D49A-9571-0C5649DE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D8CFE55-019F-4011-4D09-87975596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172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070A89-A057-34FB-07CE-F3F51FA0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334EEFF-3AAB-99BC-753D-2DDCD5651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AB5B39-DC80-0300-AA8B-EB0C59DB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B1F5688-72D4-3A49-2220-D95E1FB6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F3CBA5-9FD6-DA33-DA32-9DCB46DB0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29280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O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5"/>
            <a:ext cx="5931072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4"/>
            <a:ext cx="5931072" cy="2663825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F032D1D0-BFD6-4A1F-8768-77B2601F76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700" y="913861"/>
            <a:ext cx="3783127" cy="5030277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C5FCBF-99BB-F816-7E00-F2D14CEAB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8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S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5"/>
            <a:ext cx="5931072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4"/>
            <a:ext cx="5931072" cy="2663825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D55275F-7C01-6FF7-6B20-7DEDC5737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631000"/>
            <a:ext cx="3597432" cy="5595999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C8354A-4709-081C-DFEF-4ABA93FAC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6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D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5"/>
            <a:ext cx="5931072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4"/>
            <a:ext cx="5931072" cy="2663825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1C5F0BC7-9423-1E17-9442-ABEEB9F33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485" y="696190"/>
            <a:ext cx="3127328" cy="5521729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EEC0EAE-221A-0E8B-B071-ADC746EC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1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O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5"/>
            <a:ext cx="5931072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4"/>
            <a:ext cx="5931072" cy="2663825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F032D1D0-BFD6-4A1F-8768-77B2601F76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700" y="913861"/>
            <a:ext cx="3783127" cy="5030277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C5FCBF-99BB-F816-7E00-F2D14CEAB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3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S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5"/>
            <a:ext cx="5931072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4"/>
            <a:ext cx="5931072" cy="2663825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D55275F-7C01-6FF7-6B20-7DEDC5737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631000"/>
            <a:ext cx="3597432" cy="5595999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C8354A-4709-081C-DFEF-4ABA93FAC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7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D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5"/>
            <a:ext cx="5931072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4"/>
            <a:ext cx="5931072" cy="2663825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1C5F0BC7-9423-1E17-9442-ABEEB9F33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485" y="696190"/>
            <a:ext cx="3127328" cy="5521729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EEC0EAE-221A-0E8B-B071-ADC746EC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O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5"/>
            <a:ext cx="5931072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4"/>
            <a:ext cx="5931072" cy="2663825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F032D1D0-BFD6-4A1F-8768-77B2601F76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700" y="913861"/>
            <a:ext cx="3783127" cy="5030277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C5FCBF-99BB-F816-7E00-F2D14CEAB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6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152400"/>
            <a:ext cx="5940425" cy="6553200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CA9D9F-4FB3-4435-00CD-14301E7D8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65175"/>
            <a:ext cx="4667283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7C0B06-6DA9-8F40-E85E-5BF7DCAE9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378628"/>
            <a:ext cx="4667283" cy="3714197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DABAA-586E-CD03-EC1F-847C34EA71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3DF4D5-1B49-8B06-FC6C-89FAE1589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575" y="152400"/>
            <a:ext cx="5940425" cy="6553200"/>
          </a:xfrm>
        </p:spPr>
        <p:txBody>
          <a:bodyPr/>
          <a:lstStyle/>
          <a:p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812" y="2227152"/>
            <a:ext cx="4710864" cy="3855871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C9DC2-5767-FE58-4A3A-FF2B0AD15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812" y="765175"/>
            <a:ext cx="4710864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65393-E537-D7C6-3954-EE23482453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216E36A-F5C5-99F8-EBD6-25B21D11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0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 (red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575" y="152400"/>
            <a:ext cx="5940425" cy="6553200"/>
          </a:xfrm>
        </p:spPr>
        <p:txBody>
          <a:bodyPr/>
          <a:lstStyle/>
          <a:p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812" y="2227152"/>
            <a:ext cx="4710864" cy="3855871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C9DC2-5767-FE58-4A3A-FF2B0AD15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812" y="765175"/>
            <a:ext cx="4710864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65393-E537-D7C6-3954-EE23482453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216E36A-F5C5-99F8-EBD6-25B21D11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1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7EFC612-F794-6F9B-2ED6-5F2008A508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0679258-76E4-9977-5332-CB4513F83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97380D4-825F-C9D4-D70A-4D2A9562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E1F753-B881-A993-A13E-C6258BB6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47B488A-F915-4641-2B24-2536A19B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95812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7125" y="765175"/>
            <a:ext cx="3671888" cy="2663825"/>
          </a:xfrm>
        </p:spPr>
        <p:txBody>
          <a:bodyPr/>
          <a:lstStyle/>
          <a:p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049" y="765175"/>
            <a:ext cx="4288517" cy="2630567"/>
          </a:xfrm>
        </p:spPr>
        <p:txBody>
          <a:bodyPr lIns="36000" anchor="ctr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1DD115E-1C53-A837-6975-13B4C3C95D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2987" y="3429001"/>
            <a:ext cx="3671888" cy="2663826"/>
          </a:xfrm>
        </p:spPr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123B-E958-DA8E-D9FB-75918F20C6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58454" y="3429000"/>
            <a:ext cx="4288517" cy="2663825"/>
          </a:xfrm>
        </p:spPr>
        <p:txBody>
          <a:bodyPr lIns="36000" anchor="ctr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85DC0-87FC-721A-7914-3E7F517481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B93ECA-3A72-658D-5725-BCD039F7C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6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Content (red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7125" y="765175"/>
            <a:ext cx="3671888" cy="2663825"/>
          </a:xfrm>
        </p:spPr>
        <p:txBody>
          <a:bodyPr/>
          <a:lstStyle/>
          <a:p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049" y="765175"/>
            <a:ext cx="4288517" cy="2630567"/>
          </a:xfrm>
        </p:spPr>
        <p:txBody>
          <a:bodyPr lIns="36000" anchor="ctr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1DD115E-1C53-A837-6975-13B4C3C95D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2987" y="3429001"/>
            <a:ext cx="3671888" cy="2663826"/>
          </a:xfrm>
        </p:spPr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123B-E958-DA8E-D9FB-75918F20C6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58454" y="3429000"/>
            <a:ext cx="4288517" cy="2663825"/>
          </a:xfrm>
        </p:spPr>
        <p:txBody>
          <a:bodyPr lIns="36000" anchor="ctr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85DC0-87FC-721A-7914-3E7F517481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B93ECA-3A72-658D-5725-BCD039F7C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2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74977"/>
            <a:ext cx="9767335" cy="546927"/>
          </a:xfrm>
        </p:spPr>
        <p:txBody>
          <a:bodyPr lIns="0" anchor="t">
            <a:noAutofit/>
          </a:bodyPr>
          <a:lstStyle>
            <a:lvl1pPr>
              <a:defRPr sz="36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86949"/>
            <a:ext cx="4850710" cy="4496074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5999" y="1596751"/>
            <a:ext cx="5400675" cy="4496074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A334D-CC18-D626-9F86-F1CF30C4D59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C2A236-EFB8-4494-E963-1CC1CA8A2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paragraphs (red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74977"/>
            <a:ext cx="9767335" cy="546927"/>
          </a:xfrm>
        </p:spPr>
        <p:txBody>
          <a:bodyPr lIns="0" anchor="t">
            <a:noAutofit/>
          </a:bodyPr>
          <a:lstStyle>
            <a:lvl1pPr>
              <a:defRPr sz="36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86949"/>
            <a:ext cx="4850710" cy="4496074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5999" y="1596751"/>
            <a:ext cx="5400675" cy="4496074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A334D-CC18-D626-9F86-F1CF30C4D59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C2A236-EFB8-4494-E963-1CC1CA8A2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3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ara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74977"/>
            <a:ext cx="10369550" cy="558800"/>
          </a:xfrm>
        </p:spPr>
        <p:txBody>
          <a:bodyPr lIns="0" anchor="t">
            <a:noAutofit/>
          </a:bodyPr>
          <a:lstStyle>
            <a:lvl1pPr>
              <a:defRPr sz="36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596751"/>
            <a:ext cx="3343274" cy="4496074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AC0E5-784A-0429-8CCD-74032D4B8B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804" y="1586949"/>
            <a:ext cx="3343274" cy="4496074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50283" y="1586949"/>
            <a:ext cx="3343274" cy="4496074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8FF30-E9C1-8711-59E3-FE4FD3C56C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13427C-76FB-E591-04EA-FDA998A74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2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3 paragraphs (red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74977"/>
            <a:ext cx="10369550" cy="558800"/>
          </a:xfrm>
        </p:spPr>
        <p:txBody>
          <a:bodyPr lIns="0" anchor="t">
            <a:noAutofit/>
          </a:bodyPr>
          <a:lstStyle>
            <a:lvl1pPr>
              <a:defRPr sz="36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596751"/>
            <a:ext cx="3343274" cy="4496074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AC0E5-784A-0429-8CCD-74032D4B8B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804" y="1586949"/>
            <a:ext cx="3343274" cy="4496074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50283" y="1586949"/>
            <a:ext cx="3343274" cy="4496074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8FF30-E9C1-8711-59E3-FE4FD3C56C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13427C-76FB-E591-04EA-FDA998A74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792E1770-4D2E-E3C8-B83B-B48AB74AC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1943780"/>
            <a:ext cx="9937751" cy="2970439"/>
          </a:xfrm>
        </p:spPr>
        <p:txBody>
          <a:bodyPr lIns="0" tIns="0" rIns="0" bIns="0">
            <a:noAutofit/>
          </a:bodyPr>
          <a:lstStyle>
            <a:lvl1pPr>
              <a:defRPr sz="6000"/>
            </a:lvl1pPr>
          </a:lstStyle>
          <a:p>
            <a:r>
              <a:rPr lang="en-GB" dirty="0" err="1"/>
              <a:t>Väliotsikko</a:t>
            </a:r>
            <a:r>
              <a:rPr lang="en-GB" dirty="0"/>
              <a:t> lorem</a:t>
            </a:r>
            <a:br>
              <a:rPr lang="en-GB" dirty="0"/>
            </a:br>
            <a:r>
              <a:rPr lang="en-GB" dirty="0"/>
              <a:t>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8DA7D55-4BFF-FB8E-4A86-B2820DF323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27A1660-C999-EBBA-C9EA-C6244569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2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792E1770-4D2E-E3C8-B83B-B48AB74AC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1313" y="1943780"/>
            <a:ext cx="9937751" cy="2970439"/>
          </a:xfrm>
        </p:spPr>
        <p:txBody>
          <a:bodyPr lIns="0" tIns="0" rIns="0" bIns="0">
            <a:noAutofit/>
          </a:bodyPr>
          <a:lstStyle>
            <a:lvl1pPr>
              <a:defRPr sz="6000"/>
            </a:lvl1pPr>
          </a:lstStyle>
          <a:p>
            <a:r>
              <a:rPr lang="en-GB" dirty="0" err="1"/>
              <a:t>Väliotsikko</a:t>
            </a:r>
            <a:r>
              <a:rPr lang="en-GB" dirty="0"/>
              <a:t> lorem</a:t>
            </a:r>
            <a:br>
              <a:rPr lang="en-GB" dirty="0"/>
            </a:br>
            <a:r>
              <a:rPr lang="en-GB" dirty="0"/>
              <a:t>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8DA7D55-4BFF-FB8E-4A86-B2820DF323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F3BBE112-4AA3-F0E8-F779-4A9629DB8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522" y="135803"/>
            <a:ext cx="3598086" cy="6572816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2387C58-FA16-FF0A-908B-C3D7B634D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6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65175"/>
            <a:ext cx="3671888" cy="794118"/>
          </a:xfrm>
        </p:spPr>
        <p:txBody>
          <a:bodyPr lIns="0"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Monta </a:t>
            </a:r>
            <a:r>
              <a:rPr lang="en-GB" dirty="0" err="1"/>
              <a:t>tarinaa</a:t>
            </a:r>
            <a:endParaRPr lang="en-FI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13C4C1-B2EC-C2D1-E3AF-09A31E012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1528" y="1969574"/>
            <a:ext cx="1252420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 dirty="0"/>
              <a:t>Perustettu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209FA70-0619-C344-E992-13564517ED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1528" y="2288971"/>
            <a:ext cx="1252420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FI" dirty="0"/>
              <a:t>2016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A4E24EB-6FB4-3002-D8D4-E194B07CF5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23534" y="799290"/>
            <a:ext cx="2424945" cy="289142"/>
          </a:xfrm>
        </p:spPr>
        <p:txBody>
          <a:bodyPr lIns="36000" r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 dirty="0"/>
              <a:t>Kampuksia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C8B647B-3988-9226-B3B9-6BD4DB2F7B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3534" y="1118687"/>
            <a:ext cx="2424945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4000" b="1">
                <a:solidFill>
                  <a:schemeClr val="tx1">
                    <a:alpha val="99000"/>
                  </a:schemeClr>
                </a:solidFill>
              </a:defRPr>
            </a:lvl1pPr>
          </a:lstStyle>
          <a:p>
            <a:pPr lvl="0"/>
            <a:r>
              <a:rPr lang="en-FI" dirty="0"/>
              <a:t>5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62051D-4E07-BE2A-6F06-B908FD1A1F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3534" y="1983542"/>
            <a:ext cx="2424945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 dirty="0"/>
              <a:t>Henkilöstöä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94424956-6AB0-AAD7-2027-66DC7F7644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23534" y="2302939"/>
            <a:ext cx="2424945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 dirty="0"/>
              <a:t>240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B545B64-EB81-CC65-9CBA-335EA5B51D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34248" y="1983542"/>
            <a:ext cx="2784150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FI" dirty="0"/>
              <a:t>Työelämän kumppaneita n.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4A163E9D-63C2-73F0-5C69-13CFE645CE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34248" y="2302939"/>
            <a:ext cx="2784150" cy="633066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 dirty="0"/>
              <a:t>X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3815212F-2D55-D143-830F-977F78282F9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7164" y="799290"/>
            <a:ext cx="2761234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 dirty="0"/>
              <a:t>Opiskelijoita vuosittain n.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6B0A30B7-668C-B508-B534-FB8CDB418A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57164" y="1120582"/>
            <a:ext cx="2761234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 dirty="0"/>
              <a:t>4000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970C015-06CA-67FD-F826-F06817702948}"/>
              </a:ext>
            </a:extLst>
          </p:cNvPr>
          <p:cNvCxnSpPr>
            <a:cxnSpLocks/>
          </p:cNvCxnSpPr>
          <p:nvPr userDrawn="1"/>
        </p:nvCxnSpPr>
        <p:spPr>
          <a:xfrm>
            <a:off x="695326" y="3429000"/>
            <a:ext cx="108013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3160B254-A40E-B227-F865-5AB6E97413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6" y="3724593"/>
            <a:ext cx="3477178" cy="1431781"/>
          </a:xfrm>
        </p:spPr>
        <p:txBody>
          <a:bodyPr lIns="36000" rIns="90000">
            <a:normAutofit/>
          </a:bodyPr>
          <a:lstStyle>
            <a:lvl1pPr marL="0" indent="0">
              <a:lnSpc>
                <a:spcPct val="100000"/>
              </a:lnSpc>
              <a:buNone/>
              <a:defRPr sz="4000" b="0"/>
            </a:lvl1pPr>
          </a:lstStyle>
          <a:p>
            <a:pPr lvl="0"/>
            <a:r>
              <a:rPr lang="en-FI" dirty="0"/>
              <a:t>Monta</a:t>
            </a:r>
            <a:br>
              <a:rPr lang="en-FI" dirty="0"/>
            </a:br>
            <a:r>
              <a:rPr lang="en-FI" dirty="0"/>
              <a:t>onnistumista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6C55FC87-7C98-274A-BF71-C1CCDE716E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3535" y="3810318"/>
            <a:ext cx="2424944" cy="629717"/>
          </a:xfrm>
        </p:spPr>
        <p:txBody>
          <a:bodyPr lIns="36000" r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 dirty="0"/>
              <a:t>Perustutkinnoista</a:t>
            </a:r>
            <a:br>
              <a:rPr lang="en-FI" dirty="0"/>
            </a:br>
            <a:r>
              <a:rPr lang="en-FI" dirty="0"/>
              <a:t>valmistuneita /vuosi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B568FC41-E7CC-3E89-3E58-85AD897B15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3535" y="4420740"/>
            <a:ext cx="2424944" cy="66050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 dirty="0"/>
              <a:t>X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BDCA0A81-35B0-608C-39D0-C69BEDD96AA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23535" y="5173087"/>
            <a:ext cx="2424944" cy="583439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 dirty="0"/>
              <a:t>Erikoistutkinnoista</a:t>
            </a:r>
            <a:br>
              <a:rPr lang="en-FI" dirty="0"/>
            </a:br>
            <a:r>
              <a:rPr lang="en-FI" dirty="0"/>
              <a:t>valmistuneita /vuosi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04C6DA1D-719C-3058-C755-E0431CE7220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3535" y="5780217"/>
            <a:ext cx="2424944" cy="611959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 dirty="0"/>
              <a:t>X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0A875264-CC59-36CA-AF27-92920CADB3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34248" y="3810318"/>
            <a:ext cx="3477178" cy="595345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 dirty="0"/>
              <a:t>Muista tutkinnoista</a:t>
            </a:r>
            <a:br>
              <a:rPr lang="en-FI" dirty="0"/>
            </a:br>
            <a:r>
              <a:rPr lang="en-FI" dirty="0"/>
              <a:t>valmistuneita /vuosi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EE15ED30-84FA-0FC3-065F-77BF5AEFF4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34248" y="4427288"/>
            <a:ext cx="3477178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 dirty="0"/>
              <a:t>X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07D0FE7-3FFF-8428-C3E9-9A21DB3D9A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772" y="5306972"/>
            <a:ext cx="1029825" cy="96158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9A8EA6B-2C26-C590-69BB-2613C51DFB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91466" y="5370217"/>
            <a:ext cx="2245733" cy="898309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 dirty="0"/>
              <a:t>Opetushallituksen laatupalkinnon kunniamaininta 2021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3296C11-BA65-B0DB-E245-4E2F99F939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325" y="1875781"/>
            <a:ext cx="1023530" cy="9557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6C67-7937-099F-2174-A1E61E9E6AB6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5AA1A1-869E-AE82-C03C-781233C1A7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80C54BC2-F753-8DFB-5CED-A9AFC50210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25574" y="152400"/>
            <a:ext cx="2970426" cy="3276599"/>
          </a:xfrm>
          <a:prstGeom prst="roundRect">
            <a:avLst>
              <a:gd name="adj" fmla="val 0"/>
            </a:avLst>
          </a:prstGeom>
          <a:solidFill>
            <a:schemeClr val="accent3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dirty="0" err="1"/>
              <a:t>Opiskelijoiden</a:t>
            </a:r>
            <a:br>
              <a:rPr lang="en-GB" dirty="0"/>
            </a:br>
            <a:r>
              <a:rPr lang="en-GB" dirty="0" err="1"/>
              <a:t>mielestä</a:t>
            </a:r>
            <a:r>
              <a:rPr lang="en-GB" dirty="0"/>
              <a:t> </a:t>
            </a:r>
            <a:r>
              <a:rPr lang="en-GB" dirty="0" err="1"/>
              <a:t>Suomen</a:t>
            </a:r>
            <a:r>
              <a:rPr lang="en-GB" dirty="0"/>
              <a:t> </a:t>
            </a:r>
            <a:r>
              <a:rPr lang="en-GB" dirty="0" err="1"/>
              <a:t>Diakoniaopiston</a:t>
            </a:r>
            <a:br>
              <a:rPr lang="en-GB" dirty="0"/>
            </a:br>
            <a:r>
              <a:rPr lang="en-GB" dirty="0" err="1"/>
              <a:t>opetus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ohjaus</a:t>
            </a:r>
            <a:r>
              <a:rPr lang="en-GB" dirty="0"/>
              <a:t> on </a:t>
            </a:r>
            <a:r>
              <a:rPr lang="en-GB" dirty="0" err="1"/>
              <a:t>laadukasta</a:t>
            </a:r>
            <a:r>
              <a:rPr lang="en-GB" dirty="0"/>
              <a:t>.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DA89157E-16B8-9E7A-A61C-621617758BD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55574" y="152400"/>
            <a:ext cx="2969999" cy="3276600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CEEE34B0-6A87-FA2A-BF40-4382C6FECE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6000" y="152400"/>
            <a:ext cx="2970426" cy="3276598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dirty="0" err="1"/>
              <a:t>Opiskelijoiden</a:t>
            </a:r>
            <a:br>
              <a:rPr lang="en-GB" dirty="0"/>
            </a:br>
            <a:r>
              <a:rPr lang="en-GB" dirty="0" err="1"/>
              <a:t>mielestä</a:t>
            </a:r>
            <a:r>
              <a:rPr lang="en-GB" dirty="0"/>
              <a:t> </a:t>
            </a:r>
            <a:r>
              <a:rPr lang="en-GB" dirty="0" err="1"/>
              <a:t>Suomen</a:t>
            </a:r>
            <a:r>
              <a:rPr lang="en-GB" dirty="0"/>
              <a:t> </a:t>
            </a:r>
            <a:r>
              <a:rPr lang="en-GB" dirty="0" err="1"/>
              <a:t>Diakoniaopiston</a:t>
            </a:r>
            <a:br>
              <a:rPr lang="en-GB" dirty="0"/>
            </a:br>
            <a:r>
              <a:rPr lang="en-GB" dirty="0" err="1"/>
              <a:t>opetus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ohjaus</a:t>
            </a:r>
            <a:r>
              <a:rPr lang="en-GB" dirty="0"/>
              <a:t> on </a:t>
            </a:r>
            <a:r>
              <a:rPr lang="en-GB" dirty="0" err="1"/>
              <a:t>laadukasta</a:t>
            </a:r>
            <a:r>
              <a:rPr lang="en-GB" dirty="0"/>
              <a:t>.</a:t>
            </a:r>
          </a:p>
        </p:txBody>
      </p:sp>
      <p:sp>
        <p:nvSpPr>
          <p:cNvPr id="11" name="Picture Placeholder 42">
            <a:extLst>
              <a:ext uri="{FF2B5EF4-FFF2-40B4-BE49-F238E27FC236}">
                <a16:creationId xmlns:a16="http://schemas.microsoft.com/office/drawing/2014/main" id="{66370BFB-AAA7-1386-443F-8E23E3F8645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096000" y="152400"/>
            <a:ext cx="2969999" cy="3276600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49AB8F4-D4C7-CF3A-A04D-8CF9A4AA7E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145" y="3429000"/>
            <a:ext cx="2970426" cy="327659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dirty="0" err="1"/>
              <a:t>Opiskelijoiden</a:t>
            </a:r>
            <a:br>
              <a:rPr lang="en-GB" dirty="0"/>
            </a:br>
            <a:r>
              <a:rPr lang="en-GB" dirty="0" err="1"/>
              <a:t>mielestä</a:t>
            </a:r>
            <a:r>
              <a:rPr lang="en-GB" dirty="0"/>
              <a:t> </a:t>
            </a:r>
            <a:r>
              <a:rPr lang="en-GB" dirty="0" err="1"/>
              <a:t>Suomen</a:t>
            </a:r>
            <a:r>
              <a:rPr lang="en-GB" dirty="0"/>
              <a:t> </a:t>
            </a:r>
            <a:r>
              <a:rPr lang="en-GB" dirty="0" err="1"/>
              <a:t>Diakoniaopiston</a:t>
            </a:r>
            <a:br>
              <a:rPr lang="en-GB" dirty="0"/>
            </a:br>
            <a:r>
              <a:rPr lang="en-GB" dirty="0" err="1"/>
              <a:t>opetus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ohjaus</a:t>
            </a:r>
            <a:r>
              <a:rPr lang="en-GB" dirty="0"/>
              <a:t> on </a:t>
            </a:r>
            <a:r>
              <a:rPr lang="en-GB" dirty="0" err="1"/>
              <a:t>laadukasta</a:t>
            </a:r>
            <a:r>
              <a:rPr lang="en-GB" dirty="0"/>
              <a:t>.</a:t>
            </a:r>
          </a:p>
        </p:txBody>
      </p:sp>
      <p:sp>
        <p:nvSpPr>
          <p:cNvPr id="13" name="Picture Placeholder 42">
            <a:extLst>
              <a:ext uri="{FF2B5EF4-FFF2-40B4-BE49-F238E27FC236}">
                <a16:creationId xmlns:a16="http://schemas.microsoft.com/office/drawing/2014/main" id="{E80B52B5-176A-82DB-315B-1874045E167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125573" y="3428998"/>
            <a:ext cx="2969999" cy="3276602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B2D9FE5-4BCE-2C17-3F57-B772E407CB0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5574" y="3429000"/>
            <a:ext cx="2970426" cy="3276599"/>
          </a:xfrm>
          <a:prstGeom prst="roundRect">
            <a:avLst>
              <a:gd name="adj" fmla="val 0"/>
            </a:avLst>
          </a:prstGeom>
          <a:solidFill>
            <a:schemeClr val="accent5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dirty="0" err="1"/>
              <a:t>Opiskelijoiden</a:t>
            </a:r>
            <a:br>
              <a:rPr lang="en-GB" dirty="0"/>
            </a:br>
            <a:r>
              <a:rPr lang="en-GB" dirty="0" err="1"/>
              <a:t>mielestä</a:t>
            </a:r>
            <a:r>
              <a:rPr lang="en-GB" dirty="0"/>
              <a:t> </a:t>
            </a:r>
            <a:r>
              <a:rPr lang="en-GB" dirty="0" err="1"/>
              <a:t>Suomen</a:t>
            </a:r>
            <a:r>
              <a:rPr lang="en-GB" dirty="0"/>
              <a:t> </a:t>
            </a:r>
            <a:r>
              <a:rPr lang="en-GB" dirty="0" err="1"/>
              <a:t>Diakoniaopiston</a:t>
            </a:r>
            <a:br>
              <a:rPr lang="en-GB" dirty="0"/>
            </a:br>
            <a:r>
              <a:rPr lang="en-GB" dirty="0" err="1"/>
              <a:t>opetus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ohjaus</a:t>
            </a:r>
            <a:r>
              <a:rPr lang="en-GB" dirty="0"/>
              <a:t> on </a:t>
            </a:r>
            <a:r>
              <a:rPr lang="en-GB" dirty="0" err="1"/>
              <a:t>laadukasta</a:t>
            </a:r>
            <a:r>
              <a:rPr lang="en-GB" dirty="0"/>
              <a:t>.</a:t>
            </a:r>
          </a:p>
        </p:txBody>
      </p:sp>
      <p:sp>
        <p:nvSpPr>
          <p:cNvPr id="16" name="Picture Placeholder 42">
            <a:extLst>
              <a:ext uri="{FF2B5EF4-FFF2-40B4-BE49-F238E27FC236}">
                <a16:creationId xmlns:a16="http://schemas.microsoft.com/office/drawing/2014/main" id="{4DD0C0AD-F7AE-1E92-8F28-C294502DEB3A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066426" y="3428998"/>
            <a:ext cx="2969999" cy="3276601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618B706-6631-F112-3A9D-3303B23E3C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124934" y="2833687"/>
            <a:ext cx="2970426" cy="595311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 dirty="0"/>
              <a:t>Valtakunnallinen opiskelijapalautekysely 1.7.2021-30.6.2022. </a:t>
            </a:r>
            <a:r>
              <a:rPr lang="fi-FI" sz="800" dirty="0" err="1"/>
              <a:t>SDO:n</a:t>
            </a:r>
            <a:r>
              <a:rPr lang="fi-FI" sz="800" dirty="0"/>
              <a:t> keskiarvo kysymykseen 4,3 asteikolla 1-5. Valtakunnallinen ka 4,2.</a:t>
            </a:r>
            <a:endParaRPr lang="en-FI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FACCEBEE-B32B-4CB4-7650-4A6BD4B753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64720" y="2833687"/>
            <a:ext cx="2970426" cy="595309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 dirty="0"/>
              <a:t>Valtakunnallinen opiskelijapalautekysely 1.7.2021-30.6.2022. </a:t>
            </a:r>
            <a:r>
              <a:rPr lang="fi-FI" sz="800" dirty="0" err="1"/>
              <a:t>SDO:n</a:t>
            </a:r>
            <a:r>
              <a:rPr lang="fi-FI" sz="800" dirty="0"/>
              <a:t> keskiarvo kysymykseen 4,3 asteikolla 1-5. Valtakunnallinen ka 4,2.</a:t>
            </a:r>
            <a:endParaRPr lang="en-FI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B5A223D-EF98-A883-757D-4C498C8D358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5148" y="6110288"/>
            <a:ext cx="2970426" cy="595312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 dirty="0"/>
              <a:t>Valtakunnallinen opiskelijapalautekysely 1.7.2021-30.6.2022. </a:t>
            </a:r>
            <a:r>
              <a:rPr lang="fi-FI" sz="800" dirty="0" err="1"/>
              <a:t>SDO:n</a:t>
            </a:r>
            <a:r>
              <a:rPr lang="fi-FI" sz="800" dirty="0"/>
              <a:t> keskiarvo kysymykseen 4,3 asteikolla 1-5. Valtakunnallinen ka 4,2.</a:t>
            </a:r>
            <a:endParaRPr lang="en-FI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9C99C10E-6481-0DAD-44D4-BFA80FD8A6F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721" y="6110288"/>
            <a:ext cx="2970426" cy="595312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 dirty="0"/>
              <a:t>Valtakunnallinen opiskelijapalautekysely 1.7.2021-30.6.2022. </a:t>
            </a:r>
            <a:r>
              <a:rPr lang="fi-FI" sz="800" dirty="0" err="1"/>
              <a:t>SDO:n</a:t>
            </a:r>
            <a:r>
              <a:rPr lang="fi-FI" sz="800" dirty="0"/>
              <a:t> keskiarvo kysymykseen 4,3 asteikolla 1-5. Valtakunnallinen ka 4,2.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91313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82E521F-6029-5E1A-AE1E-799556D92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1858" y="2501986"/>
            <a:ext cx="8868287" cy="18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026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956D058-4582-CF25-5845-31DE39537E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78433" y="1064591"/>
            <a:ext cx="3549934" cy="4720209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F25A5B7-6B80-843E-EB26-66DA860180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66082" y="898321"/>
            <a:ext cx="2766053" cy="5052898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B310F9C-E6C3-B61A-FAD9-0B423F9C83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1083" y="898322"/>
            <a:ext cx="3253782" cy="5061433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2868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F002B1-3155-39CA-C5F2-7C9FCADE4ACB}"/>
              </a:ext>
            </a:extLst>
          </p:cNvPr>
          <p:cNvSpPr/>
          <p:nvPr userDrawn="1"/>
        </p:nvSpPr>
        <p:spPr>
          <a:xfrm>
            <a:off x="0" y="2790334"/>
            <a:ext cx="12192000" cy="406766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1581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EF111-72FA-5BC2-959E-2319A997B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531" y="4338872"/>
            <a:ext cx="7346157" cy="1753953"/>
          </a:xfrm>
          <a:effectLst>
            <a:outerShdw blurRad="177392" dir="5400000" algn="ctr" rotWithShape="0">
              <a:srgbClr val="000000">
                <a:alpha val="14903"/>
              </a:srgbClr>
            </a:outerShdw>
          </a:effectLst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consectetur</a:t>
            </a:r>
            <a:endParaRPr lang="en-FI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FAD6EBE7-8E2F-FCCC-86D5-5ECFC5402B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6FB3EAA-C445-3669-858C-199FFE1E43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941" y="638191"/>
            <a:ext cx="2879933" cy="12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4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DO Imag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5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17B31-BC91-2424-1427-DE916D2C9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15F6AE7-15F3-BD44-0589-BE413E7E6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7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, r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17B31-BC91-2424-1427-DE916D2C9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15F6AE7-15F3-BD44-0589-BE413E7E6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699CF-357A-6DD9-3D04-3B60DC4920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502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san ylätunn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792E1770-4D2E-E3C8-B83B-B48AB74AC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1943780"/>
            <a:ext cx="9937751" cy="2970439"/>
          </a:xfrm>
        </p:spPr>
        <p:txBody>
          <a:bodyPr lIns="0" tIns="0" rIns="0" bIns="0">
            <a:noAutofit/>
          </a:bodyPr>
          <a:lstStyle>
            <a:lvl1pPr>
              <a:defRPr sz="6000"/>
            </a:lvl1pPr>
          </a:lstStyle>
          <a:p>
            <a:r>
              <a:rPr lang="en-GB" dirty="0" err="1"/>
              <a:t>Väliotsikko</a:t>
            </a:r>
            <a:r>
              <a:rPr lang="en-GB" dirty="0"/>
              <a:t> lorem</a:t>
            </a:r>
            <a:br>
              <a:rPr lang="en-GB" dirty="0"/>
            </a:br>
            <a:r>
              <a:rPr lang="en-GB" dirty="0"/>
              <a:t>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8DA7D55-4BFF-FB8E-4A86-B2820DF323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27A1660-C999-EBBA-C9EA-C6244569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09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9FE85A-782F-3C52-A905-991147473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943782"/>
            <a:ext cx="8722554" cy="2970439"/>
          </a:xfrm>
        </p:spPr>
        <p:txBody>
          <a:bodyPr lIns="0" tIns="0" rIns="0" bIns="0">
            <a:noAutofit/>
          </a:bodyPr>
          <a:lstStyle>
            <a:lvl1pPr>
              <a:defRPr sz="5998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F85336-93D0-D021-7975-1798A2F520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6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45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F111-72FA-5BC2-959E-2319A997B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7125" y="2186876"/>
            <a:ext cx="9144000" cy="1753953"/>
          </a:xfrm>
        </p:spPr>
        <p:txBody>
          <a:bodyPr lIns="0" tIns="0" rIns="0" bIns="0" anchor="t"/>
          <a:lstStyle>
            <a:lvl1pPr algn="l">
              <a:defRPr sz="5998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80999-261A-1343-4B6E-AAF2B3140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125" y="4188930"/>
            <a:ext cx="9144000" cy="365125"/>
          </a:xfrm>
        </p:spPr>
        <p:txBody>
          <a:bodyPr lIns="36000" tIns="0" rIns="0" bIns="0"/>
          <a:lstStyle>
            <a:lvl1pPr marL="0" indent="0" algn="l">
              <a:buNone/>
              <a:defRPr sz="2400"/>
            </a:lvl1pPr>
            <a:lvl2pPr marL="457018" indent="0" algn="ctr">
              <a:buNone/>
              <a:defRPr sz="2000"/>
            </a:lvl2pPr>
            <a:lvl3pPr marL="914034" indent="0" algn="ctr">
              <a:buNone/>
              <a:defRPr sz="1800"/>
            </a:lvl3pPr>
            <a:lvl4pPr marL="1371052" indent="0" algn="ctr">
              <a:buNone/>
              <a:defRPr sz="1600"/>
            </a:lvl4pPr>
            <a:lvl5pPr marL="1828068" indent="0" algn="ctr">
              <a:buNone/>
              <a:defRPr sz="1600"/>
            </a:lvl5pPr>
            <a:lvl6pPr marL="2285086" indent="0" algn="ctr">
              <a:buNone/>
              <a:defRPr sz="1600"/>
            </a:lvl6pPr>
            <a:lvl7pPr marL="2742102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7" indent="0" algn="ctr">
              <a:buNone/>
              <a:defRPr sz="1600"/>
            </a:lvl9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8D8BA4-8B28-540C-6AB3-788CE5D4B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6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08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9FE85A-782F-3C52-A905-991147473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6" y="1943782"/>
            <a:ext cx="8434319" cy="2970439"/>
          </a:xfrm>
        </p:spPr>
        <p:txBody>
          <a:bodyPr lIns="0" tIns="0" rIns="0" bIns="0">
            <a:noAutofit/>
          </a:bodyPr>
          <a:lstStyle>
            <a:lvl1pPr>
              <a:defRPr sz="5998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F85336-93D0-D021-7975-1798A2F520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6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77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slid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F111-72FA-5BC2-959E-2319A997B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7125" y="2186876"/>
            <a:ext cx="9144000" cy="1753953"/>
          </a:xfrm>
        </p:spPr>
        <p:txBody>
          <a:bodyPr lIns="0" tIns="0" rIns="0" bIns="0" anchor="t"/>
          <a:lstStyle>
            <a:lvl1pPr algn="l">
              <a:defRPr sz="5998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80999-261A-1343-4B6E-AAF2B3140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125" y="4188930"/>
            <a:ext cx="9144000" cy="365125"/>
          </a:xfrm>
        </p:spPr>
        <p:txBody>
          <a:bodyPr lIns="36000" tIns="0" rIns="0" bIns="0"/>
          <a:lstStyle>
            <a:lvl1pPr marL="0" indent="0" algn="l">
              <a:buNone/>
              <a:defRPr sz="2400"/>
            </a:lvl1pPr>
            <a:lvl2pPr marL="457018" indent="0" algn="ctr">
              <a:buNone/>
              <a:defRPr sz="2000"/>
            </a:lvl2pPr>
            <a:lvl3pPr marL="914034" indent="0" algn="ctr">
              <a:buNone/>
              <a:defRPr sz="1800"/>
            </a:lvl3pPr>
            <a:lvl4pPr marL="1371052" indent="0" algn="ctr">
              <a:buNone/>
              <a:defRPr sz="1600"/>
            </a:lvl4pPr>
            <a:lvl5pPr marL="1828068" indent="0" algn="ctr">
              <a:buNone/>
              <a:defRPr sz="1600"/>
            </a:lvl5pPr>
            <a:lvl6pPr marL="2285086" indent="0" algn="ctr">
              <a:buNone/>
              <a:defRPr sz="1600"/>
            </a:lvl6pPr>
            <a:lvl7pPr marL="2742102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7" indent="0" algn="ctr">
              <a:buNone/>
              <a:defRPr sz="1600"/>
            </a:lvl9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8D8BA4-8B28-540C-6AB3-788CE5D4B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6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3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7" y="765177"/>
            <a:ext cx="9937751" cy="1325563"/>
          </a:xfrm>
        </p:spPr>
        <p:txBody>
          <a:bodyPr lIns="0">
            <a:normAutofit/>
          </a:bodyPr>
          <a:lstStyle>
            <a:lvl1pPr>
              <a:defRPr sz="3998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6" y="2354264"/>
            <a:ext cx="9937751" cy="3738563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E06D6B1-C73E-6754-181E-A32BC6F07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09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7" y="1520825"/>
            <a:ext cx="4667283" cy="4572000"/>
          </a:xfrm>
        </p:spPr>
        <p:txBody>
          <a:bodyPr lIns="0" anchor="t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046AB0-62B5-BC15-52E7-226B411E84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77E33AA-8253-8E3A-E3A8-305ADF969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555BB-A57E-FFE5-132E-960001F67F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520825"/>
            <a:ext cx="4968875" cy="457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3pPr marL="914034" indent="0">
              <a:buNone/>
              <a:defRPr/>
            </a:lvl3pPr>
          </a:lstStyle>
          <a:p>
            <a:pPr marL="0" indent="0">
              <a:buNone/>
            </a:pP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ut</a:t>
            </a:r>
            <a:r>
              <a:rPr lang="en-GB" sz="1800"/>
              <a:t> </a:t>
            </a:r>
            <a:r>
              <a:rPr lang="en-GB" sz="1800" err="1"/>
              <a:t>perspiciatis</a:t>
            </a:r>
            <a:r>
              <a:rPr lang="en-GB" sz="1800"/>
              <a:t> </a:t>
            </a:r>
            <a:r>
              <a:rPr lang="en-GB" sz="1800" err="1"/>
              <a:t>unde</a:t>
            </a:r>
            <a:r>
              <a:rPr lang="en-GB" sz="1800"/>
              <a:t> </a:t>
            </a:r>
            <a:r>
              <a:rPr lang="en-GB" sz="1800" err="1"/>
              <a:t>omnis</a:t>
            </a:r>
            <a:r>
              <a:rPr lang="en-GB" sz="1800"/>
              <a:t> </a:t>
            </a:r>
            <a:r>
              <a:rPr lang="en-GB" sz="1800" err="1"/>
              <a:t>iste</a:t>
            </a:r>
            <a:r>
              <a:rPr lang="en-GB" sz="1800"/>
              <a:t> </a:t>
            </a:r>
            <a:r>
              <a:rPr lang="en-GB" sz="1800" err="1"/>
              <a:t>natus</a:t>
            </a:r>
            <a:r>
              <a:rPr lang="en-GB" sz="1800"/>
              <a:t> error sit </a:t>
            </a:r>
            <a:r>
              <a:rPr lang="en-GB" sz="1800" err="1"/>
              <a:t>voluptatem</a:t>
            </a:r>
            <a:r>
              <a:rPr lang="en-GB" sz="1800"/>
              <a:t> </a:t>
            </a:r>
            <a:r>
              <a:rPr lang="en-GB" sz="1800" err="1"/>
              <a:t>accusantium</a:t>
            </a:r>
            <a:r>
              <a:rPr lang="en-GB" sz="1800"/>
              <a:t> </a:t>
            </a:r>
            <a:r>
              <a:rPr lang="en-GB" sz="1800" err="1"/>
              <a:t>doloremque</a:t>
            </a:r>
            <a:r>
              <a:rPr lang="en-GB" sz="1800"/>
              <a:t> </a:t>
            </a:r>
            <a:r>
              <a:rPr lang="en-GB" sz="1800" err="1"/>
              <a:t>laudantium</a:t>
            </a:r>
            <a:r>
              <a:rPr lang="en-GB" sz="1800"/>
              <a:t>, </a:t>
            </a:r>
            <a:r>
              <a:rPr lang="en-GB" sz="1800" err="1"/>
              <a:t>totam</a:t>
            </a:r>
            <a:r>
              <a:rPr lang="en-GB" sz="1800"/>
              <a:t> rem </a:t>
            </a:r>
            <a:r>
              <a:rPr lang="en-GB" sz="1800" err="1"/>
              <a:t>aperiam</a:t>
            </a:r>
            <a:r>
              <a:rPr lang="en-GB" sz="1800"/>
              <a:t>, </a:t>
            </a:r>
            <a:r>
              <a:rPr lang="en-GB" sz="1800" err="1"/>
              <a:t>eaque</a:t>
            </a:r>
            <a:r>
              <a:rPr lang="en-GB" sz="1800"/>
              <a:t> </a:t>
            </a:r>
            <a:r>
              <a:rPr lang="en-GB" sz="1800" err="1"/>
              <a:t>ipsa</a:t>
            </a:r>
            <a:r>
              <a:rPr lang="en-GB" sz="1800"/>
              <a:t> </a:t>
            </a:r>
            <a:r>
              <a:rPr lang="en-GB" sz="1800" err="1"/>
              <a:t>quae</a:t>
            </a:r>
            <a:r>
              <a:rPr lang="en-GB" sz="1800"/>
              <a:t> ab </a:t>
            </a:r>
            <a:r>
              <a:rPr lang="en-GB" sz="1800" err="1"/>
              <a:t>illo</a:t>
            </a:r>
            <a:r>
              <a:rPr lang="en-GB" sz="1800"/>
              <a:t> </a:t>
            </a:r>
            <a:r>
              <a:rPr lang="en-GB" sz="1800" err="1"/>
              <a:t>inventore</a:t>
            </a:r>
            <a:r>
              <a:rPr lang="en-GB" sz="1800"/>
              <a:t> </a:t>
            </a:r>
            <a:r>
              <a:rPr lang="en-GB" sz="1800" err="1"/>
              <a:t>veritatis</a:t>
            </a:r>
            <a:r>
              <a:rPr lang="en-GB" sz="1800"/>
              <a:t> et quasi </a:t>
            </a:r>
            <a:r>
              <a:rPr lang="en-GB" sz="1800" err="1"/>
              <a:t>architecto</a:t>
            </a:r>
            <a:r>
              <a:rPr lang="en-GB" sz="1800"/>
              <a:t> beatae vitae dicta sunt </a:t>
            </a:r>
            <a:r>
              <a:rPr lang="en-GB" sz="1800" err="1"/>
              <a:t>explicabo</a:t>
            </a:r>
            <a:r>
              <a:rPr lang="en-GB" sz="1800"/>
              <a:t>. Nemo </a:t>
            </a:r>
            <a:r>
              <a:rPr lang="en-GB" sz="1800" err="1"/>
              <a:t>enim</a:t>
            </a:r>
            <a:r>
              <a:rPr lang="en-GB" sz="1800"/>
              <a:t> </a:t>
            </a:r>
            <a:r>
              <a:rPr lang="en-GB" sz="1800" err="1"/>
              <a:t>ipsam</a:t>
            </a:r>
            <a:r>
              <a:rPr lang="en-GB" sz="1800"/>
              <a:t> </a:t>
            </a:r>
            <a:r>
              <a:rPr lang="en-GB" sz="1800" err="1"/>
              <a:t>voluptatem</a:t>
            </a:r>
            <a:r>
              <a:rPr lang="en-GB" sz="1800"/>
              <a:t> </a:t>
            </a:r>
            <a:r>
              <a:rPr lang="en-GB" sz="1800" err="1"/>
              <a:t>quia</a:t>
            </a:r>
            <a:r>
              <a:rPr lang="en-GB" sz="1800"/>
              <a:t> </a:t>
            </a:r>
            <a:r>
              <a:rPr lang="en-GB" sz="1800" err="1"/>
              <a:t>voluptas</a:t>
            </a:r>
            <a:r>
              <a:rPr lang="en-GB" sz="1800"/>
              <a:t> sit </a:t>
            </a:r>
            <a:r>
              <a:rPr lang="en-GB" sz="1800" err="1"/>
              <a:t>aspernatur</a:t>
            </a:r>
            <a:r>
              <a:rPr lang="en-GB" sz="1800"/>
              <a:t> </a:t>
            </a:r>
            <a:r>
              <a:rPr lang="en-GB" sz="1800" err="1"/>
              <a:t>aut</a:t>
            </a:r>
            <a:r>
              <a:rPr lang="en-GB" sz="1800"/>
              <a:t> </a:t>
            </a:r>
            <a:r>
              <a:rPr lang="en-GB" sz="1800" err="1"/>
              <a:t>odit</a:t>
            </a:r>
            <a:r>
              <a:rPr lang="en-GB" sz="1800"/>
              <a:t> </a:t>
            </a:r>
            <a:r>
              <a:rPr lang="en-GB" sz="1800" err="1"/>
              <a:t>aut</a:t>
            </a:r>
            <a:r>
              <a:rPr lang="en-GB" sz="1800"/>
              <a:t> fugit.</a:t>
            </a:r>
          </a:p>
          <a:p>
            <a:pPr marL="0" marR="0" lvl="0" indent="0" algn="l" defTabSz="91403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ut</a:t>
            </a:r>
            <a:r>
              <a:rPr lang="en-GB" sz="1800"/>
              <a:t> </a:t>
            </a:r>
            <a:r>
              <a:rPr lang="en-GB" sz="1800" err="1"/>
              <a:t>perspiciatis</a:t>
            </a:r>
            <a:r>
              <a:rPr lang="en-GB" sz="1800"/>
              <a:t> </a:t>
            </a:r>
            <a:r>
              <a:rPr lang="en-GB" sz="1800" err="1"/>
              <a:t>unde</a:t>
            </a:r>
            <a:r>
              <a:rPr lang="en-GB" sz="1800"/>
              <a:t> </a:t>
            </a:r>
            <a:r>
              <a:rPr lang="en-GB" sz="1800" err="1"/>
              <a:t>omnis</a:t>
            </a:r>
            <a:r>
              <a:rPr lang="en-GB" sz="1800"/>
              <a:t> </a:t>
            </a:r>
            <a:r>
              <a:rPr lang="en-GB" sz="1800" err="1"/>
              <a:t>iste</a:t>
            </a:r>
            <a:r>
              <a:rPr lang="en-GB" sz="1800"/>
              <a:t> </a:t>
            </a:r>
            <a:r>
              <a:rPr lang="en-GB" sz="1800" err="1"/>
              <a:t>natus</a:t>
            </a:r>
            <a:r>
              <a:rPr lang="en-GB" sz="1800"/>
              <a:t> error sit </a:t>
            </a:r>
            <a:r>
              <a:rPr lang="en-GB" sz="1800" err="1"/>
              <a:t>voluptatem</a:t>
            </a:r>
            <a:r>
              <a:rPr lang="en-GB" sz="1800"/>
              <a:t> </a:t>
            </a:r>
            <a:r>
              <a:rPr lang="en-GB" sz="1800" err="1"/>
              <a:t>accusantium</a:t>
            </a:r>
            <a:r>
              <a:rPr lang="en-GB" sz="1800"/>
              <a:t> </a:t>
            </a:r>
            <a:r>
              <a:rPr lang="en-GB" sz="1800" err="1"/>
              <a:t>doloremque</a:t>
            </a:r>
            <a:r>
              <a:rPr lang="en-GB" sz="1800"/>
              <a:t> </a:t>
            </a:r>
            <a:r>
              <a:rPr lang="en-GB" sz="1800" err="1"/>
              <a:t>laudantium</a:t>
            </a:r>
            <a:r>
              <a:rPr lang="en-GB" sz="1800"/>
              <a:t>, </a:t>
            </a:r>
            <a:r>
              <a:rPr lang="en-GB" sz="1800" err="1"/>
              <a:t>totam</a:t>
            </a:r>
            <a:r>
              <a:rPr lang="en-GB" sz="1800"/>
              <a:t> rem </a:t>
            </a:r>
            <a:r>
              <a:rPr lang="en-GB" sz="1800" err="1"/>
              <a:t>aperiam</a:t>
            </a:r>
            <a:r>
              <a:rPr lang="en-GB" sz="1800"/>
              <a:t>, </a:t>
            </a:r>
            <a:r>
              <a:rPr lang="en-GB" sz="1800" err="1"/>
              <a:t>eaque</a:t>
            </a:r>
            <a:r>
              <a:rPr lang="en-GB" sz="1800"/>
              <a:t> </a:t>
            </a:r>
            <a:r>
              <a:rPr lang="en-GB" sz="1800" err="1"/>
              <a:t>ipsa</a:t>
            </a:r>
            <a:r>
              <a:rPr lang="en-GB" sz="1800"/>
              <a:t> </a:t>
            </a:r>
            <a:r>
              <a:rPr lang="en-GB" sz="1800" err="1"/>
              <a:t>quae</a:t>
            </a:r>
            <a:r>
              <a:rPr lang="en-GB" sz="1800"/>
              <a:t> ab </a:t>
            </a:r>
            <a:r>
              <a:rPr lang="en-GB" sz="1800" err="1"/>
              <a:t>illo</a:t>
            </a:r>
            <a:r>
              <a:rPr lang="en-GB" sz="1800"/>
              <a:t> </a:t>
            </a:r>
            <a:r>
              <a:rPr lang="en-GB" sz="1800" err="1"/>
              <a:t>inventore</a:t>
            </a:r>
            <a:r>
              <a:rPr lang="en-GB" sz="1800"/>
              <a:t> </a:t>
            </a:r>
            <a:r>
              <a:rPr lang="en-GB" sz="1800" err="1"/>
              <a:t>veritatis</a:t>
            </a:r>
            <a:r>
              <a:rPr lang="en-GB" sz="1800"/>
              <a:t> et quasi </a:t>
            </a:r>
            <a:r>
              <a:rPr lang="en-GB" sz="1800" err="1"/>
              <a:t>architecto</a:t>
            </a:r>
            <a:r>
              <a:rPr lang="en-GB" sz="1800"/>
              <a:t> beatae vitae dicta sunt </a:t>
            </a:r>
            <a:r>
              <a:rPr lang="en-GB" sz="1800" err="1"/>
              <a:t>explicabo</a:t>
            </a:r>
            <a:r>
              <a:rPr lang="en-GB" sz="1800"/>
              <a:t>. </a:t>
            </a:r>
            <a:endParaRPr lang="en-FI" sz="1800"/>
          </a:p>
        </p:txBody>
      </p:sp>
    </p:spTree>
    <p:extLst>
      <p:ext uri="{BB962C8B-B14F-4D97-AF65-F5344CB8AC3E}">
        <p14:creationId xmlns:p14="http://schemas.microsoft.com/office/powerpoint/2010/main" val="603756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Pattern 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>
            <a:extLst>
              <a:ext uri="{FF2B5EF4-FFF2-40B4-BE49-F238E27FC236}">
                <a16:creationId xmlns:a16="http://schemas.microsoft.com/office/drawing/2014/main" id="{03528811-60E6-FC4B-CA25-7E968067997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BF9EC207-AA05-292C-C76D-5FC3542FE50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155576 w 12192000"/>
                <a:gd name="connsiteY5" fmla="*/ 152400 h 6858000"/>
                <a:gd name="connsiteX6" fmla="*/ 155576 w 12192000"/>
                <a:gd name="connsiteY6" fmla="*/ 862069 h 6858000"/>
                <a:gd name="connsiteX7" fmla="*/ 510599 w 12192000"/>
                <a:gd name="connsiteY7" fmla="*/ 1148967 h 6858000"/>
                <a:gd name="connsiteX8" fmla="*/ 865622 w 12192000"/>
                <a:gd name="connsiteY8" fmla="*/ 862069 h 6858000"/>
                <a:gd name="connsiteX9" fmla="*/ 155576 w 12192000"/>
                <a:gd name="connsiteY9" fmla="*/ 862069 h 6858000"/>
                <a:gd name="connsiteX10" fmla="*/ 510076 w 12192000"/>
                <a:gd name="connsiteY10" fmla="*/ 507234 h 6858000"/>
                <a:gd name="connsiteX11" fmla="*/ 155576 w 12192000"/>
                <a:gd name="connsiteY11" fmla="*/ 152400 h 6858000"/>
                <a:gd name="connsiteX12" fmla="*/ 865622 w 12192000"/>
                <a:gd name="connsiteY12" fmla="*/ 152400 h 6858000"/>
                <a:gd name="connsiteX13" fmla="*/ 511645 w 12192000"/>
                <a:gd name="connsiteY13" fmla="*/ 507234 h 6858000"/>
                <a:gd name="connsiteX14" fmla="*/ 866145 w 12192000"/>
                <a:gd name="connsiteY14" fmla="*/ 862069 h 6858000"/>
                <a:gd name="connsiteX15" fmla="*/ 866145 w 12192000"/>
                <a:gd name="connsiteY15" fmla="*/ 796862 h 6858000"/>
                <a:gd name="connsiteX16" fmla="*/ 870928 w 12192000"/>
                <a:gd name="connsiteY16" fmla="*/ 864827 h 6858000"/>
                <a:gd name="connsiteX17" fmla="*/ 1232671 w 12192000"/>
                <a:gd name="connsiteY17" fmla="*/ 1147399 h 6858000"/>
                <a:gd name="connsiteX18" fmla="*/ 1599720 w 12192000"/>
                <a:gd name="connsiteY18" fmla="*/ 789430 h 6858000"/>
                <a:gd name="connsiteX19" fmla="*/ 1232671 w 12192000"/>
                <a:gd name="connsiteY19" fmla="*/ 437731 h 6858000"/>
                <a:gd name="connsiteX20" fmla="*/ 1599197 w 12192000"/>
                <a:gd name="connsiteY20" fmla="*/ 152400 h 6858000"/>
                <a:gd name="connsiteX21" fmla="*/ 866145 w 12192000"/>
                <a:gd name="connsiteY21" fmla="*/ 152400 h 6858000"/>
                <a:gd name="connsiteX22" fmla="*/ 866145 w 12192000"/>
                <a:gd name="connsiteY22" fmla="*/ 157704 h 6858000"/>
                <a:gd name="connsiteX23" fmla="*/ 865622 w 12192000"/>
                <a:gd name="connsiteY23" fmla="*/ 152400 h 6858000"/>
                <a:gd name="connsiteX24" fmla="*/ 1600243 w 12192000"/>
                <a:gd name="connsiteY24" fmla="*/ 152400 h 6858000"/>
                <a:gd name="connsiteX25" fmla="*/ 1600243 w 12192000"/>
                <a:gd name="connsiteY25" fmla="*/ 862069 h 6858000"/>
                <a:gd name="connsiteX26" fmla="*/ 1600243 w 12192000"/>
                <a:gd name="connsiteY26" fmla="*/ 1571738 h 6858000"/>
                <a:gd name="connsiteX27" fmla="*/ 1954743 w 12192000"/>
                <a:gd name="connsiteY27" fmla="*/ 1858636 h 6858000"/>
                <a:gd name="connsiteX28" fmla="*/ 2303361 w 12192000"/>
                <a:gd name="connsiteY28" fmla="*/ 1629827 h 6858000"/>
                <a:gd name="connsiteX29" fmla="*/ 2308720 w 12192000"/>
                <a:gd name="connsiteY29" fmla="*/ 1576903 h 6858000"/>
                <a:gd name="connsiteX30" fmla="*/ 2308720 w 12192000"/>
                <a:gd name="connsiteY30" fmla="*/ 2145534 h 6858000"/>
                <a:gd name="connsiteX31" fmla="*/ 1954220 w 12192000"/>
                <a:gd name="connsiteY31" fmla="*/ 1858636 h 6858000"/>
                <a:gd name="connsiteX32" fmla="*/ 1599720 w 12192000"/>
                <a:gd name="connsiteY32" fmla="*/ 2145534 h 6858000"/>
                <a:gd name="connsiteX33" fmla="*/ 2308720 w 12192000"/>
                <a:gd name="connsiteY33" fmla="*/ 2145534 h 6858000"/>
                <a:gd name="connsiteX34" fmla="*/ 1930691 w 12192000"/>
                <a:gd name="connsiteY34" fmla="*/ 2501414 h 6858000"/>
                <a:gd name="connsiteX35" fmla="*/ 2308720 w 12192000"/>
                <a:gd name="connsiteY35" fmla="*/ 2857293 h 6858000"/>
                <a:gd name="connsiteX36" fmla="*/ 2308720 w 12192000"/>
                <a:gd name="connsiteY36" fmla="*/ 2782564 h 6858000"/>
                <a:gd name="connsiteX37" fmla="*/ 2663743 w 12192000"/>
                <a:gd name="connsiteY37" fmla="*/ 3140534 h 6858000"/>
                <a:gd name="connsiteX38" fmla="*/ 3018766 w 12192000"/>
                <a:gd name="connsiteY38" fmla="*/ 2782564 h 6858000"/>
                <a:gd name="connsiteX39" fmla="*/ 2663743 w 12192000"/>
                <a:gd name="connsiteY39" fmla="*/ 2430865 h 6858000"/>
                <a:gd name="connsiteX40" fmla="*/ 3013012 w 12192000"/>
                <a:gd name="connsiteY40" fmla="*/ 2203406 h 6858000"/>
                <a:gd name="connsiteX41" fmla="*/ 3018715 w 12192000"/>
                <a:gd name="connsiteY41" fmla="*/ 2146053 h 6858000"/>
                <a:gd name="connsiteX42" fmla="*/ 3018766 w 12192000"/>
                <a:gd name="connsiteY42" fmla="*/ 2146057 h 6858000"/>
                <a:gd name="connsiteX43" fmla="*/ 3018766 w 12192000"/>
                <a:gd name="connsiteY43" fmla="*/ 2145534 h 6858000"/>
                <a:gd name="connsiteX44" fmla="*/ 3018766 w 12192000"/>
                <a:gd name="connsiteY44" fmla="*/ 1434298 h 6858000"/>
                <a:gd name="connsiteX45" fmla="*/ 2663743 w 12192000"/>
                <a:gd name="connsiteY45" fmla="*/ 1148967 h 6858000"/>
                <a:gd name="connsiteX46" fmla="*/ 2308720 w 12192000"/>
                <a:gd name="connsiteY46" fmla="*/ 1434298 h 6858000"/>
                <a:gd name="connsiteX47" fmla="*/ 2308720 w 12192000"/>
                <a:gd name="connsiteY47" fmla="*/ 862069 h 6858000"/>
                <a:gd name="connsiteX48" fmla="*/ 2663743 w 12192000"/>
                <a:gd name="connsiteY48" fmla="*/ 1147399 h 6858000"/>
                <a:gd name="connsiteX49" fmla="*/ 3018766 w 12192000"/>
                <a:gd name="connsiteY49" fmla="*/ 862069 h 6858000"/>
                <a:gd name="connsiteX50" fmla="*/ 2310289 w 12192000"/>
                <a:gd name="connsiteY50" fmla="*/ 862069 h 6858000"/>
                <a:gd name="connsiteX51" fmla="*/ 2665312 w 12192000"/>
                <a:gd name="connsiteY51" fmla="*/ 504099 h 6858000"/>
                <a:gd name="connsiteX52" fmla="*/ 2310289 w 12192000"/>
                <a:gd name="connsiteY52" fmla="*/ 152400 h 6858000"/>
                <a:gd name="connsiteX53" fmla="*/ 1955266 w 12192000"/>
                <a:gd name="connsiteY53" fmla="*/ 504099 h 6858000"/>
                <a:gd name="connsiteX54" fmla="*/ 2310289 w 12192000"/>
                <a:gd name="connsiteY54" fmla="*/ 862069 h 6858000"/>
                <a:gd name="connsiteX55" fmla="*/ 2308720 w 12192000"/>
                <a:gd name="connsiteY55" fmla="*/ 862069 h 6858000"/>
                <a:gd name="connsiteX56" fmla="*/ 1960960 w 12192000"/>
                <a:gd name="connsiteY56" fmla="*/ 1133131 h 6858000"/>
                <a:gd name="connsiteX57" fmla="*/ 1954474 w 12192000"/>
                <a:gd name="connsiteY57" fmla="*/ 1213748 h 6858000"/>
                <a:gd name="connsiteX58" fmla="*/ 1947595 w 12192000"/>
                <a:gd name="connsiteY58" fmla="*/ 1133131 h 6858000"/>
                <a:gd name="connsiteX59" fmla="*/ 1600243 w 12192000"/>
                <a:gd name="connsiteY59" fmla="*/ 862069 h 6858000"/>
                <a:gd name="connsiteX60" fmla="*/ 1954743 w 12192000"/>
                <a:gd name="connsiteY60" fmla="*/ 507234 h 6858000"/>
                <a:gd name="connsiteX61" fmla="*/ 1600243 w 12192000"/>
                <a:gd name="connsiteY61" fmla="*/ 152400 h 6858000"/>
                <a:gd name="connsiteX62" fmla="*/ 3020335 w 12192000"/>
                <a:gd name="connsiteY62" fmla="*/ 152400 h 6858000"/>
                <a:gd name="connsiteX63" fmla="*/ 2665835 w 12192000"/>
                <a:gd name="connsiteY63" fmla="*/ 507234 h 6858000"/>
                <a:gd name="connsiteX64" fmla="*/ 3020335 w 12192000"/>
                <a:gd name="connsiteY64" fmla="*/ 862069 h 6858000"/>
                <a:gd name="connsiteX65" fmla="*/ 3020335 w 12192000"/>
                <a:gd name="connsiteY65" fmla="*/ 152400 h 6858000"/>
                <a:gd name="connsiteX66" fmla="*/ 1232148 w 12192000"/>
                <a:gd name="connsiteY66" fmla="*/ 1147399 h 6858000"/>
                <a:gd name="connsiteX67" fmla="*/ 865622 w 12192000"/>
                <a:gd name="connsiteY67" fmla="*/ 1432730 h 6858000"/>
                <a:gd name="connsiteX68" fmla="*/ 510599 w 12192000"/>
                <a:gd name="connsiteY68" fmla="*/ 1150012 h 6858000"/>
                <a:gd name="connsiteX69" fmla="*/ 155576 w 12192000"/>
                <a:gd name="connsiteY69" fmla="*/ 1432730 h 6858000"/>
                <a:gd name="connsiteX70" fmla="*/ 155576 w 12192000"/>
                <a:gd name="connsiteY70" fmla="*/ 2146057 h 6858000"/>
                <a:gd name="connsiteX71" fmla="*/ 510076 w 12192000"/>
                <a:gd name="connsiteY71" fmla="*/ 1789132 h 6858000"/>
                <a:gd name="connsiteX72" fmla="*/ 155576 w 12192000"/>
                <a:gd name="connsiteY72" fmla="*/ 1432730 h 6858000"/>
                <a:gd name="connsiteX73" fmla="*/ 865622 w 12192000"/>
                <a:gd name="connsiteY73" fmla="*/ 1432730 h 6858000"/>
                <a:gd name="connsiteX74" fmla="*/ 511122 w 12192000"/>
                <a:gd name="connsiteY74" fmla="*/ 1789655 h 6858000"/>
                <a:gd name="connsiteX75" fmla="*/ 865622 w 12192000"/>
                <a:gd name="connsiteY75" fmla="*/ 2146580 h 6858000"/>
                <a:gd name="connsiteX76" fmla="*/ 865622 w 12192000"/>
                <a:gd name="connsiteY76" fmla="*/ 2147625 h 6858000"/>
                <a:gd name="connsiteX77" fmla="*/ 155576 w 12192000"/>
                <a:gd name="connsiteY77" fmla="*/ 2147625 h 6858000"/>
                <a:gd name="connsiteX78" fmla="*/ 510599 w 12192000"/>
                <a:gd name="connsiteY78" fmla="*/ 2432955 h 6858000"/>
                <a:gd name="connsiteX79" fmla="*/ 865622 w 12192000"/>
                <a:gd name="connsiteY79" fmla="*/ 2147625 h 6858000"/>
                <a:gd name="connsiteX80" fmla="*/ 865622 w 12192000"/>
                <a:gd name="connsiteY80" fmla="*/ 2719854 h 6858000"/>
                <a:gd name="connsiteX81" fmla="*/ 510599 w 12192000"/>
                <a:gd name="connsiteY81" fmla="*/ 2434523 h 6858000"/>
                <a:gd name="connsiteX82" fmla="*/ 155576 w 12192000"/>
                <a:gd name="connsiteY82" fmla="*/ 2719854 h 6858000"/>
                <a:gd name="connsiteX83" fmla="*/ 865622 w 12192000"/>
                <a:gd name="connsiteY83" fmla="*/ 2719854 h 6858000"/>
                <a:gd name="connsiteX84" fmla="*/ 865622 w 12192000"/>
                <a:gd name="connsiteY84" fmla="*/ 2855726 h 6858000"/>
                <a:gd name="connsiteX85" fmla="*/ 865622 w 12192000"/>
                <a:gd name="connsiteY85" fmla="*/ 2856248 h 6858000"/>
                <a:gd name="connsiteX86" fmla="*/ 865673 w 12192000"/>
                <a:gd name="connsiteY86" fmla="*/ 2856248 h 6858000"/>
                <a:gd name="connsiteX87" fmla="*/ 871550 w 12192000"/>
                <a:gd name="connsiteY87" fmla="*/ 2916021 h 6858000"/>
                <a:gd name="connsiteX88" fmla="*/ 1145936 w 12192000"/>
                <a:gd name="connsiteY88" fmla="*/ 3136155 h 6858000"/>
                <a:gd name="connsiteX89" fmla="*/ 1228360 w 12192000"/>
                <a:gd name="connsiteY89" fmla="*/ 3141310 h 6858000"/>
                <a:gd name="connsiteX90" fmla="*/ 1145586 w 12192000"/>
                <a:gd name="connsiteY90" fmla="*/ 3146824 h 6858000"/>
                <a:gd name="connsiteX91" fmla="*/ 865622 w 12192000"/>
                <a:gd name="connsiteY91" fmla="*/ 3426910 h 6858000"/>
                <a:gd name="connsiteX92" fmla="*/ 511122 w 12192000"/>
                <a:gd name="connsiteY92" fmla="*/ 3781744 h 6858000"/>
                <a:gd name="connsiteX93" fmla="*/ 865622 w 12192000"/>
                <a:gd name="connsiteY93" fmla="*/ 4136579 h 6858000"/>
                <a:gd name="connsiteX94" fmla="*/ 155576 w 12192000"/>
                <a:gd name="connsiteY94" fmla="*/ 4136579 h 6858000"/>
                <a:gd name="connsiteX95" fmla="*/ 510076 w 12192000"/>
                <a:gd name="connsiteY95" fmla="*/ 3781744 h 6858000"/>
                <a:gd name="connsiteX96" fmla="*/ 155576 w 12192000"/>
                <a:gd name="connsiteY96" fmla="*/ 3426910 h 6858000"/>
                <a:gd name="connsiteX97" fmla="*/ 155576 w 12192000"/>
                <a:gd name="connsiteY97" fmla="*/ 4136579 h 6858000"/>
                <a:gd name="connsiteX98" fmla="*/ 510599 w 12192000"/>
                <a:gd name="connsiteY98" fmla="*/ 4423477 h 6858000"/>
                <a:gd name="connsiteX99" fmla="*/ 865622 w 12192000"/>
                <a:gd name="connsiteY99" fmla="*/ 4136579 h 6858000"/>
                <a:gd name="connsiteX100" fmla="*/ 865622 w 12192000"/>
                <a:gd name="connsiteY100" fmla="*/ 4063939 h 6858000"/>
                <a:gd name="connsiteX101" fmla="*/ 1232671 w 12192000"/>
                <a:gd name="connsiteY101" fmla="*/ 4421909 h 6858000"/>
                <a:gd name="connsiteX102" fmla="*/ 1599720 w 12192000"/>
                <a:gd name="connsiteY102" fmla="*/ 4063939 h 6858000"/>
                <a:gd name="connsiteX103" fmla="*/ 1232671 w 12192000"/>
                <a:gd name="connsiteY103" fmla="*/ 3712241 h 6858000"/>
                <a:gd name="connsiteX104" fmla="*/ 1599720 w 12192000"/>
                <a:gd name="connsiteY104" fmla="*/ 3426910 h 6858000"/>
                <a:gd name="connsiteX105" fmla="*/ 1598674 w 12192000"/>
                <a:gd name="connsiteY105" fmla="*/ 3426910 h 6858000"/>
                <a:gd name="connsiteX106" fmla="*/ 1953174 w 12192000"/>
                <a:gd name="connsiteY106" fmla="*/ 3141057 h 6858000"/>
                <a:gd name="connsiteX107" fmla="*/ 1670501 w 12192000"/>
                <a:gd name="connsiteY107" fmla="*/ 2859877 h 6858000"/>
                <a:gd name="connsiteX108" fmla="*/ 1599288 w 12192000"/>
                <a:gd name="connsiteY108" fmla="*/ 2855243 h 6858000"/>
                <a:gd name="connsiteX109" fmla="*/ 1661779 w 12192000"/>
                <a:gd name="connsiteY109" fmla="*/ 2849819 h 6858000"/>
                <a:gd name="connsiteX110" fmla="*/ 1930691 w 12192000"/>
                <a:gd name="connsiteY110" fmla="*/ 2498278 h 6858000"/>
                <a:gd name="connsiteX111" fmla="*/ 1575668 w 12192000"/>
                <a:gd name="connsiteY111" fmla="*/ 2145534 h 6858000"/>
                <a:gd name="connsiteX112" fmla="*/ 1220645 w 12192000"/>
                <a:gd name="connsiteY112" fmla="*/ 2498278 h 6858000"/>
                <a:gd name="connsiteX113" fmla="*/ 1489557 w 12192000"/>
                <a:gd name="connsiteY113" fmla="*/ 2850462 h 6858000"/>
                <a:gd name="connsiteX114" fmla="*/ 1562495 w 12192000"/>
                <a:gd name="connsiteY114" fmla="*/ 2856248 h 6858000"/>
                <a:gd name="connsiteX115" fmla="*/ 865673 w 12192000"/>
                <a:gd name="connsiteY115" fmla="*/ 2856248 h 6858000"/>
                <a:gd name="connsiteX116" fmla="*/ 865622 w 12192000"/>
                <a:gd name="connsiteY116" fmla="*/ 2855726 h 6858000"/>
                <a:gd name="connsiteX117" fmla="*/ 1220122 w 12192000"/>
                <a:gd name="connsiteY117" fmla="*/ 2500891 h 6858000"/>
                <a:gd name="connsiteX118" fmla="*/ 865622 w 12192000"/>
                <a:gd name="connsiteY118" fmla="*/ 2146057 h 6858000"/>
                <a:gd name="connsiteX119" fmla="*/ 865622 w 12192000"/>
                <a:gd name="connsiteY119" fmla="*/ 1783907 h 6858000"/>
                <a:gd name="connsiteX120" fmla="*/ 1233194 w 12192000"/>
                <a:gd name="connsiteY120" fmla="*/ 2141876 h 6858000"/>
                <a:gd name="connsiteX121" fmla="*/ 1600765 w 12192000"/>
                <a:gd name="connsiteY121" fmla="*/ 1783907 h 6858000"/>
                <a:gd name="connsiteX122" fmla="*/ 1320144 w 12192000"/>
                <a:gd name="connsiteY122" fmla="*/ 1439389 h 6858000"/>
                <a:gd name="connsiteX123" fmla="*/ 1239515 w 12192000"/>
                <a:gd name="connsiteY123" fmla="*/ 1432730 h 6858000"/>
                <a:gd name="connsiteX124" fmla="*/ 1599197 w 12192000"/>
                <a:gd name="connsiteY124" fmla="*/ 1432730 h 6858000"/>
                <a:gd name="connsiteX125" fmla="*/ 1232148 w 12192000"/>
                <a:gd name="connsiteY125" fmla="*/ 1147399 h 6858000"/>
                <a:gd name="connsiteX126" fmla="*/ 2312380 w 12192000"/>
                <a:gd name="connsiteY126" fmla="*/ 2859384 h 6858000"/>
                <a:gd name="connsiteX127" fmla="*/ 1954220 w 12192000"/>
                <a:gd name="connsiteY127" fmla="*/ 3145237 h 6858000"/>
                <a:gd name="connsiteX128" fmla="*/ 2239795 w 12192000"/>
                <a:gd name="connsiteY128" fmla="*/ 3426417 h 6858000"/>
                <a:gd name="connsiteX129" fmla="*/ 2283290 w 12192000"/>
                <a:gd name="connsiteY129" fmla="*/ 3429218 h 6858000"/>
                <a:gd name="connsiteX130" fmla="*/ 2226280 w 12192000"/>
                <a:gd name="connsiteY130" fmla="*/ 3434091 h 6858000"/>
                <a:gd name="connsiteX131" fmla="*/ 1955266 w 12192000"/>
                <a:gd name="connsiteY131" fmla="*/ 3778609 h 6858000"/>
                <a:gd name="connsiteX132" fmla="*/ 2310289 w 12192000"/>
                <a:gd name="connsiteY132" fmla="*/ 4136579 h 6858000"/>
                <a:gd name="connsiteX133" fmla="*/ 2308720 w 12192000"/>
                <a:gd name="connsiteY133" fmla="*/ 4136579 h 6858000"/>
                <a:gd name="connsiteX134" fmla="*/ 1960960 w 12192000"/>
                <a:gd name="connsiteY134" fmla="*/ 4407641 h 6858000"/>
                <a:gd name="connsiteX135" fmla="*/ 1954474 w 12192000"/>
                <a:gd name="connsiteY135" fmla="*/ 4488259 h 6858000"/>
                <a:gd name="connsiteX136" fmla="*/ 1947595 w 12192000"/>
                <a:gd name="connsiteY136" fmla="*/ 4407641 h 6858000"/>
                <a:gd name="connsiteX137" fmla="*/ 1600243 w 12192000"/>
                <a:gd name="connsiteY137" fmla="*/ 4136579 h 6858000"/>
                <a:gd name="connsiteX138" fmla="*/ 1954743 w 12192000"/>
                <a:gd name="connsiteY138" fmla="*/ 3781744 h 6858000"/>
                <a:gd name="connsiteX139" fmla="*/ 1600243 w 12192000"/>
                <a:gd name="connsiteY139" fmla="*/ 3426910 h 6858000"/>
                <a:gd name="connsiteX140" fmla="*/ 1600243 w 12192000"/>
                <a:gd name="connsiteY140" fmla="*/ 4136579 h 6858000"/>
                <a:gd name="connsiteX141" fmla="*/ 1600243 w 12192000"/>
                <a:gd name="connsiteY141" fmla="*/ 4846247 h 6858000"/>
                <a:gd name="connsiteX142" fmla="*/ 1954743 w 12192000"/>
                <a:gd name="connsiteY142" fmla="*/ 5133146 h 6858000"/>
                <a:gd name="connsiteX143" fmla="*/ 2303361 w 12192000"/>
                <a:gd name="connsiteY143" fmla="*/ 4904336 h 6858000"/>
                <a:gd name="connsiteX144" fmla="*/ 2308720 w 12192000"/>
                <a:gd name="connsiteY144" fmla="*/ 4851412 h 6858000"/>
                <a:gd name="connsiteX145" fmla="*/ 2308720 w 12192000"/>
                <a:gd name="connsiteY145" fmla="*/ 5420044 h 6858000"/>
                <a:gd name="connsiteX146" fmla="*/ 1954220 w 12192000"/>
                <a:gd name="connsiteY146" fmla="*/ 5133146 h 6858000"/>
                <a:gd name="connsiteX147" fmla="*/ 1599720 w 12192000"/>
                <a:gd name="connsiteY147" fmla="*/ 5420044 h 6858000"/>
                <a:gd name="connsiteX148" fmla="*/ 2308720 w 12192000"/>
                <a:gd name="connsiteY148" fmla="*/ 5420044 h 6858000"/>
                <a:gd name="connsiteX149" fmla="*/ 1930691 w 12192000"/>
                <a:gd name="connsiteY149" fmla="*/ 5775924 h 6858000"/>
                <a:gd name="connsiteX150" fmla="*/ 2308720 w 12192000"/>
                <a:gd name="connsiteY150" fmla="*/ 6131803 h 6858000"/>
                <a:gd name="connsiteX151" fmla="*/ 2308720 w 12192000"/>
                <a:gd name="connsiteY151" fmla="*/ 6057074 h 6858000"/>
                <a:gd name="connsiteX152" fmla="*/ 2663743 w 12192000"/>
                <a:gd name="connsiteY152" fmla="*/ 6415044 h 6858000"/>
                <a:gd name="connsiteX153" fmla="*/ 3018766 w 12192000"/>
                <a:gd name="connsiteY153" fmla="*/ 6057074 h 6858000"/>
                <a:gd name="connsiteX154" fmla="*/ 2663743 w 12192000"/>
                <a:gd name="connsiteY154" fmla="*/ 5705375 h 6858000"/>
                <a:gd name="connsiteX155" fmla="*/ 3013012 w 12192000"/>
                <a:gd name="connsiteY155" fmla="*/ 5477916 h 6858000"/>
                <a:gd name="connsiteX156" fmla="*/ 3018715 w 12192000"/>
                <a:gd name="connsiteY156" fmla="*/ 5420563 h 6858000"/>
                <a:gd name="connsiteX157" fmla="*/ 3018766 w 12192000"/>
                <a:gd name="connsiteY157" fmla="*/ 5420567 h 6858000"/>
                <a:gd name="connsiteX158" fmla="*/ 3018766 w 12192000"/>
                <a:gd name="connsiteY158" fmla="*/ 5420044 h 6858000"/>
                <a:gd name="connsiteX159" fmla="*/ 3018766 w 12192000"/>
                <a:gd name="connsiteY159" fmla="*/ 4708808 h 6858000"/>
                <a:gd name="connsiteX160" fmla="*/ 2663743 w 12192000"/>
                <a:gd name="connsiteY160" fmla="*/ 4423477 h 6858000"/>
                <a:gd name="connsiteX161" fmla="*/ 2308720 w 12192000"/>
                <a:gd name="connsiteY161" fmla="*/ 4708808 h 6858000"/>
                <a:gd name="connsiteX162" fmla="*/ 2308720 w 12192000"/>
                <a:gd name="connsiteY162" fmla="*/ 4136579 h 6858000"/>
                <a:gd name="connsiteX163" fmla="*/ 2663743 w 12192000"/>
                <a:gd name="connsiteY163" fmla="*/ 4421909 h 6858000"/>
                <a:gd name="connsiteX164" fmla="*/ 3018766 w 12192000"/>
                <a:gd name="connsiteY164" fmla="*/ 4136579 h 6858000"/>
                <a:gd name="connsiteX165" fmla="*/ 2310289 w 12192000"/>
                <a:gd name="connsiteY165" fmla="*/ 4136579 h 6858000"/>
                <a:gd name="connsiteX166" fmla="*/ 2665312 w 12192000"/>
                <a:gd name="connsiteY166" fmla="*/ 3778609 h 6858000"/>
                <a:gd name="connsiteX167" fmla="*/ 2394298 w 12192000"/>
                <a:gd name="connsiteY167" fmla="*/ 3434091 h 6858000"/>
                <a:gd name="connsiteX168" fmla="*/ 2328633 w 12192000"/>
                <a:gd name="connsiteY168" fmla="*/ 3428478 h 6858000"/>
                <a:gd name="connsiteX169" fmla="*/ 2999974 w 12192000"/>
                <a:gd name="connsiteY169" fmla="*/ 3428478 h 6858000"/>
                <a:gd name="connsiteX170" fmla="*/ 2945656 w 12192000"/>
                <a:gd name="connsiteY170" fmla="*/ 3432661 h 6858000"/>
                <a:gd name="connsiteX171" fmla="*/ 2665835 w 12192000"/>
                <a:gd name="connsiteY171" fmla="*/ 3781744 h 6858000"/>
                <a:gd name="connsiteX172" fmla="*/ 3020335 w 12192000"/>
                <a:gd name="connsiteY172" fmla="*/ 4136579 h 6858000"/>
                <a:gd name="connsiteX173" fmla="*/ 3020335 w 12192000"/>
                <a:gd name="connsiteY173" fmla="*/ 3426910 h 6858000"/>
                <a:gd name="connsiteX174" fmla="*/ 3018629 w 12192000"/>
                <a:gd name="connsiteY174" fmla="*/ 3427042 h 6858000"/>
                <a:gd name="connsiteX175" fmla="*/ 3013012 w 12192000"/>
                <a:gd name="connsiteY175" fmla="*/ 3368355 h 6858000"/>
                <a:gd name="connsiteX176" fmla="*/ 2663743 w 12192000"/>
                <a:gd name="connsiteY176" fmla="*/ 3143147 h 6858000"/>
                <a:gd name="connsiteX177" fmla="*/ 2314475 w 12192000"/>
                <a:gd name="connsiteY177" fmla="*/ 3370606 h 6858000"/>
                <a:gd name="connsiteX178" fmla="*/ 2312380 w 12192000"/>
                <a:gd name="connsiteY178" fmla="*/ 3391673 h 6858000"/>
                <a:gd name="connsiteX179" fmla="*/ 2312380 w 12192000"/>
                <a:gd name="connsiteY179" fmla="*/ 2859384 h 6858000"/>
                <a:gd name="connsiteX180" fmla="*/ 1232148 w 12192000"/>
                <a:gd name="connsiteY180" fmla="*/ 4421909 h 6858000"/>
                <a:gd name="connsiteX181" fmla="*/ 871177 w 12192000"/>
                <a:gd name="connsiteY181" fmla="*/ 4649368 h 6858000"/>
                <a:gd name="connsiteX182" fmla="*/ 865372 w 12192000"/>
                <a:gd name="connsiteY182" fmla="*/ 4704644 h 6858000"/>
                <a:gd name="connsiteX183" fmla="*/ 859867 w 12192000"/>
                <a:gd name="connsiteY183" fmla="*/ 4647530 h 6858000"/>
                <a:gd name="connsiteX184" fmla="*/ 510599 w 12192000"/>
                <a:gd name="connsiteY184" fmla="*/ 4424522 h 6858000"/>
                <a:gd name="connsiteX185" fmla="*/ 155576 w 12192000"/>
                <a:gd name="connsiteY185" fmla="*/ 4707240 h 6858000"/>
                <a:gd name="connsiteX186" fmla="*/ 155576 w 12192000"/>
                <a:gd name="connsiteY186" fmla="*/ 5421090 h 6858000"/>
                <a:gd name="connsiteX187" fmla="*/ 510076 w 12192000"/>
                <a:gd name="connsiteY187" fmla="*/ 5064165 h 6858000"/>
                <a:gd name="connsiteX188" fmla="*/ 155576 w 12192000"/>
                <a:gd name="connsiteY188" fmla="*/ 4707240 h 6858000"/>
                <a:gd name="connsiteX189" fmla="*/ 865099 w 12192000"/>
                <a:gd name="connsiteY189" fmla="*/ 4707240 h 6858000"/>
                <a:gd name="connsiteX190" fmla="*/ 865372 w 12192000"/>
                <a:gd name="connsiteY190" fmla="*/ 4704644 h 6858000"/>
                <a:gd name="connsiteX191" fmla="*/ 865622 w 12192000"/>
                <a:gd name="connsiteY191" fmla="*/ 4707240 h 6858000"/>
                <a:gd name="connsiteX192" fmla="*/ 511122 w 12192000"/>
                <a:gd name="connsiteY192" fmla="*/ 5064165 h 6858000"/>
                <a:gd name="connsiteX193" fmla="*/ 865622 w 12192000"/>
                <a:gd name="connsiteY193" fmla="*/ 5421090 h 6858000"/>
                <a:gd name="connsiteX194" fmla="*/ 865622 w 12192000"/>
                <a:gd name="connsiteY194" fmla="*/ 5422135 h 6858000"/>
                <a:gd name="connsiteX195" fmla="*/ 155576 w 12192000"/>
                <a:gd name="connsiteY195" fmla="*/ 5422135 h 6858000"/>
                <a:gd name="connsiteX196" fmla="*/ 510599 w 12192000"/>
                <a:gd name="connsiteY196" fmla="*/ 5707465 h 6858000"/>
                <a:gd name="connsiteX197" fmla="*/ 865622 w 12192000"/>
                <a:gd name="connsiteY197" fmla="*/ 5422135 h 6858000"/>
                <a:gd name="connsiteX198" fmla="*/ 865622 w 12192000"/>
                <a:gd name="connsiteY198" fmla="*/ 5994364 h 6858000"/>
                <a:gd name="connsiteX199" fmla="*/ 510599 w 12192000"/>
                <a:gd name="connsiteY199" fmla="*/ 5709033 h 6858000"/>
                <a:gd name="connsiteX200" fmla="*/ 155576 w 12192000"/>
                <a:gd name="connsiteY200" fmla="*/ 5994364 h 6858000"/>
                <a:gd name="connsiteX201" fmla="*/ 865622 w 12192000"/>
                <a:gd name="connsiteY201" fmla="*/ 5994364 h 6858000"/>
                <a:gd name="connsiteX202" fmla="*/ 865622 w 12192000"/>
                <a:gd name="connsiteY202" fmla="*/ 6130236 h 6858000"/>
                <a:gd name="connsiteX203" fmla="*/ 1232671 w 12192000"/>
                <a:gd name="connsiteY203" fmla="*/ 6415566 h 6858000"/>
                <a:gd name="connsiteX204" fmla="*/ 1593642 w 12192000"/>
                <a:gd name="connsiteY204" fmla="*/ 6188108 h 6858000"/>
                <a:gd name="connsiteX205" fmla="*/ 1598674 w 12192000"/>
                <a:gd name="connsiteY205" fmla="*/ 6140196 h 6858000"/>
                <a:gd name="connsiteX206" fmla="*/ 1598674 w 12192000"/>
                <a:gd name="connsiteY206" fmla="*/ 6701419 h 6858000"/>
                <a:gd name="connsiteX207" fmla="*/ 1232148 w 12192000"/>
                <a:gd name="connsiteY207" fmla="*/ 6415566 h 6858000"/>
                <a:gd name="connsiteX208" fmla="*/ 865622 w 12192000"/>
                <a:gd name="connsiteY208" fmla="*/ 6701419 h 6858000"/>
                <a:gd name="connsiteX209" fmla="*/ 1598674 w 12192000"/>
                <a:gd name="connsiteY209" fmla="*/ 6701419 h 6858000"/>
                <a:gd name="connsiteX210" fmla="*/ 1953174 w 12192000"/>
                <a:gd name="connsiteY210" fmla="*/ 6415566 h 6858000"/>
                <a:gd name="connsiteX211" fmla="*/ 1670501 w 12192000"/>
                <a:gd name="connsiteY211" fmla="*/ 6134387 h 6858000"/>
                <a:gd name="connsiteX212" fmla="*/ 1599326 w 12192000"/>
                <a:gd name="connsiteY212" fmla="*/ 6129756 h 6858000"/>
                <a:gd name="connsiteX213" fmla="*/ 1661779 w 12192000"/>
                <a:gd name="connsiteY213" fmla="*/ 6124350 h 6858000"/>
                <a:gd name="connsiteX214" fmla="*/ 1930691 w 12192000"/>
                <a:gd name="connsiteY214" fmla="*/ 5772788 h 6858000"/>
                <a:gd name="connsiteX215" fmla="*/ 1575668 w 12192000"/>
                <a:gd name="connsiteY215" fmla="*/ 5420044 h 6858000"/>
                <a:gd name="connsiteX216" fmla="*/ 1220645 w 12192000"/>
                <a:gd name="connsiteY216" fmla="*/ 5772788 h 6858000"/>
                <a:gd name="connsiteX217" fmla="*/ 1489557 w 12192000"/>
                <a:gd name="connsiteY217" fmla="*/ 6124972 h 6858000"/>
                <a:gd name="connsiteX218" fmla="*/ 1555915 w 12192000"/>
                <a:gd name="connsiteY218" fmla="*/ 6130236 h 6858000"/>
                <a:gd name="connsiteX219" fmla="*/ 865622 w 12192000"/>
                <a:gd name="connsiteY219" fmla="*/ 6130236 h 6858000"/>
                <a:gd name="connsiteX220" fmla="*/ 1220122 w 12192000"/>
                <a:gd name="connsiteY220" fmla="*/ 5775401 h 6858000"/>
                <a:gd name="connsiteX221" fmla="*/ 865622 w 12192000"/>
                <a:gd name="connsiteY221" fmla="*/ 5420567 h 6858000"/>
                <a:gd name="connsiteX222" fmla="*/ 865622 w 12192000"/>
                <a:gd name="connsiteY222" fmla="*/ 5058416 h 6858000"/>
                <a:gd name="connsiteX223" fmla="*/ 1233194 w 12192000"/>
                <a:gd name="connsiteY223" fmla="*/ 5416386 h 6858000"/>
                <a:gd name="connsiteX224" fmla="*/ 1600765 w 12192000"/>
                <a:gd name="connsiteY224" fmla="*/ 5058416 h 6858000"/>
                <a:gd name="connsiteX225" fmla="*/ 1320144 w 12192000"/>
                <a:gd name="connsiteY225" fmla="*/ 4713898 h 6858000"/>
                <a:gd name="connsiteX226" fmla="*/ 1239527 w 12192000"/>
                <a:gd name="connsiteY226" fmla="*/ 4707240 h 6858000"/>
                <a:gd name="connsiteX227" fmla="*/ 1599197 w 12192000"/>
                <a:gd name="connsiteY227" fmla="*/ 4707240 h 6858000"/>
                <a:gd name="connsiteX228" fmla="*/ 1232148 w 12192000"/>
                <a:gd name="connsiteY228" fmla="*/ 4421909 h 6858000"/>
                <a:gd name="connsiteX229" fmla="*/ 2312380 w 12192000"/>
                <a:gd name="connsiteY229" fmla="*/ 6133894 h 6858000"/>
                <a:gd name="connsiteX230" fmla="*/ 1954220 w 12192000"/>
                <a:gd name="connsiteY230" fmla="*/ 6419747 h 6858000"/>
                <a:gd name="connsiteX231" fmla="*/ 2312380 w 12192000"/>
                <a:gd name="connsiteY231" fmla="*/ 6705600 h 6858000"/>
                <a:gd name="connsiteX232" fmla="*/ 2312380 w 12192000"/>
                <a:gd name="connsiteY232" fmla="*/ 6702987 h 6858000"/>
                <a:gd name="connsiteX233" fmla="*/ 3018766 w 12192000"/>
                <a:gd name="connsiteY233" fmla="*/ 6702987 h 6858000"/>
                <a:gd name="connsiteX234" fmla="*/ 2663743 w 12192000"/>
                <a:gd name="connsiteY234" fmla="*/ 6417657 h 6858000"/>
                <a:gd name="connsiteX235" fmla="*/ 2314475 w 12192000"/>
                <a:gd name="connsiteY235" fmla="*/ 6645115 h 6858000"/>
                <a:gd name="connsiteX236" fmla="*/ 2312380 w 12192000"/>
                <a:gd name="connsiteY236" fmla="*/ 6666182 h 6858000"/>
                <a:gd name="connsiteX237" fmla="*/ 2312380 w 12192000"/>
                <a:gd name="connsiteY237" fmla="*/ 6133894 h 6858000"/>
                <a:gd name="connsiteX238" fmla="*/ 509553 w 12192000"/>
                <a:gd name="connsiteY238" fmla="*/ 2720899 h 6858000"/>
                <a:gd name="connsiteX239" fmla="*/ 154530 w 12192000"/>
                <a:gd name="connsiteY239" fmla="*/ 3072598 h 6858000"/>
                <a:gd name="connsiteX240" fmla="*/ 509553 w 12192000"/>
                <a:gd name="connsiteY240" fmla="*/ 3430568 h 6858000"/>
                <a:gd name="connsiteX241" fmla="*/ 864576 w 12192000"/>
                <a:gd name="connsiteY241" fmla="*/ 3072598 h 6858000"/>
                <a:gd name="connsiteX242" fmla="*/ 509553 w 12192000"/>
                <a:gd name="connsiteY242" fmla="*/ 2720899 h 6858000"/>
                <a:gd name="connsiteX243" fmla="*/ 509553 w 12192000"/>
                <a:gd name="connsiteY243" fmla="*/ 5995409 h 6858000"/>
                <a:gd name="connsiteX244" fmla="*/ 154530 w 12192000"/>
                <a:gd name="connsiteY244" fmla="*/ 6347108 h 6858000"/>
                <a:gd name="connsiteX245" fmla="*/ 509553 w 12192000"/>
                <a:gd name="connsiteY245" fmla="*/ 6705078 h 6858000"/>
                <a:gd name="connsiteX246" fmla="*/ 864576 w 12192000"/>
                <a:gd name="connsiteY246" fmla="*/ 6347108 h 6858000"/>
                <a:gd name="connsiteX247" fmla="*/ 509553 w 12192000"/>
                <a:gd name="connsiteY247" fmla="*/ 59954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155576" y="152400"/>
                  </a:moveTo>
                  <a:lnTo>
                    <a:pt x="155576" y="862069"/>
                  </a:lnTo>
                  <a:cubicBezTo>
                    <a:pt x="156621" y="1029818"/>
                    <a:pt x="271651" y="1148967"/>
                    <a:pt x="510599" y="1148967"/>
                  </a:cubicBezTo>
                  <a:cubicBezTo>
                    <a:pt x="749547" y="1148967"/>
                    <a:pt x="864576" y="1021457"/>
                    <a:pt x="865622" y="862069"/>
                  </a:cubicBezTo>
                  <a:lnTo>
                    <a:pt x="155576" y="862069"/>
                  </a:lnTo>
                  <a:cubicBezTo>
                    <a:pt x="362629" y="861024"/>
                    <a:pt x="510076" y="746055"/>
                    <a:pt x="510076" y="507234"/>
                  </a:cubicBezTo>
                  <a:cubicBezTo>
                    <a:pt x="510076" y="268414"/>
                    <a:pt x="352695" y="153445"/>
                    <a:pt x="155576" y="152400"/>
                  </a:cubicBezTo>
                  <a:close/>
                  <a:moveTo>
                    <a:pt x="865622" y="152400"/>
                  </a:moveTo>
                  <a:cubicBezTo>
                    <a:pt x="658569" y="153445"/>
                    <a:pt x="511645" y="268414"/>
                    <a:pt x="511645" y="507234"/>
                  </a:cubicBezTo>
                  <a:cubicBezTo>
                    <a:pt x="511645" y="746055"/>
                    <a:pt x="669026" y="861024"/>
                    <a:pt x="866145" y="862069"/>
                  </a:cubicBezTo>
                  <a:lnTo>
                    <a:pt x="866145" y="796862"/>
                  </a:lnTo>
                  <a:lnTo>
                    <a:pt x="870928" y="864827"/>
                  </a:lnTo>
                  <a:cubicBezTo>
                    <a:pt x="895834" y="1033370"/>
                    <a:pt x="1009409" y="1147399"/>
                    <a:pt x="1232671" y="1147399"/>
                  </a:cubicBezTo>
                  <a:cubicBezTo>
                    <a:pt x="1487827" y="1147399"/>
                    <a:pt x="1599720" y="982786"/>
                    <a:pt x="1599720" y="789430"/>
                  </a:cubicBezTo>
                  <a:cubicBezTo>
                    <a:pt x="1599720" y="596074"/>
                    <a:pt x="1480507" y="437731"/>
                    <a:pt x="1232671" y="437731"/>
                  </a:cubicBezTo>
                  <a:cubicBezTo>
                    <a:pt x="1479984" y="437731"/>
                    <a:pt x="1598151" y="311265"/>
                    <a:pt x="1599197" y="152400"/>
                  </a:cubicBezTo>
                  <a:lnTo>
                    <a:pt x="866145" y="152400"/>
                  </a:lnTo>
                  <a:lnTo>
                    <a:pt x="866145" y="157704"/>
                  </a:lnTo>
                  <a:lnTo>
                    <a:pt x="865622" y="152400"/>
                  </a:lnTo>
                  <a:close/>
                  <a:moveTo>
                    <a:pt x="1600243" y="152400"/>
                  </a:moveTo>
                  <a:lnTo>
                    <a:pt x="1600243" y="862069"/>
                  </a:lnTo>
                  <a:lnTo>
                    <a:pt x="1600243" y="1571738"/>
                  </a:lnTo>
                  <a:cubicBezTo>
                    <a:pt x="1601288" y="1739487"/>
                    <a:pt x="1715795" y="1858636"/>
                    <a:pt x="1954743" y="1858636"/>
                  </a:cubicBezTo>
                  <a:cubicBezTo>
                    <a:pt x="2163823" y="1858636"/>
                    <a:pt x="2277227" y="1761011"/>
                    <a:pt x="2303361" y="1629827"/>
                  </a:cubicBezTo>
                  <a:lnTo>
                    <a:pt x="2308720" y="1576903"/>
                  </a:lnTo>
                  <a:lnTo>
                    <a:pt x="2308720" y="2145534"/>
                  </a:lnTo>
                  <a:cubicBezTo>
                    <a:pt x="2307675" y="1977785"/>
                    <a:pt x="2193168" y="1858636"/>
                    <a:pt x="1954220" y="1858636"/>
                  </a:cubicBezTo>
                  <a:cubicBezTo>
                    <a:pt x="1715272" y="1858636"/>
                    <a:pt x="1601288" y="1986146"/>
                    <a:pt x="1599720" y="2145534"/>
                  </a:cubicBezTo>
                  <a:lnTo>
                    <a:pt x="2308720" y="2145534"/>
                  </a:lnTo>
                  <a:cubicBezTo>
                    <a:pt x="2087550" y="2146580"/>
                    <a:pt x="1930691" y="2261548"/>
                    <a:pt x="1930691" y="2501414"/>
                  </a:cubicBezTo>
                  <a:cubicBezTo>
                    <a:pt x="1930691" y="2741280"/>
                    <a:pt x="2098530" y="2856248"/>
                    <a:pt x="2308720" y="2857293"/>
                  </a:cubicBezTo>
                  <a:lnTo>
                    <a:pt x="2308720" y="2782564"/>
                  </a:lnTo>
                  <a:cubicBezTo>
                    <a:pt x="2308720" y="2992120"/>
                    <a:pt x="2416953" y="3140534"/>
                    <a:pt x="2663743" y="3140534"/>
                  </a:cubicBezTo>
                  <a:cubicBezTo>
                    <a:pt x="2910534" y="3140534"/>
                    <a:pt x="3018766" y="2975920"/>
                    <a:pt x="3018766" y="2782564"/>
                  </a:cubicBezTo>
                  <a:cubicBezTo>
                    <a:pt x="3018766" y="2589208"/>
                    <a:pt x="2903214" y="2430865"/>
                    <a:pt x="2663743" y="2430865"/>
                  </a:cubicBezTo>
                  <a:cubicBezTo>
                    <a:pt x="2872823" y="2430865"/>
                    <a:pt x="2987027" y="2334040"/>
                    <a:pt x="3013012" y="2203406"/>
                  </a:cubicBezTo>
                  <a:lnTo>
                    <a:pt x="3018715" y="2146053"/>
                  </a:lnTo>
                  <a:lnTo>
                    <a:pt x="3018766" y="2146057"/>
                  </a:lnTo>
                  <a:lnTo>
                    <a:pt x="3018766" y="2145534"/>
                  </a:lnTo>
                  <a:lnTo>
                    <a:pt x="3018766" y="1434298"/>
                  </a:lnTo>
                  <a:cubicBezTo>
                    <a:pt x="3017721" y="1267594"/>
                    <a:pt x="2902691" y="1148967"/>
                    <a:pt x="2663743" y="1148967"/>
                  </a:cubicBezTo>
                  <a:cubicBezTo>
                    <a:pt x="2424796" y="1148967"/>
                    <a:pt x="2309766" y="1275432"/>
                    <a:pt x="2308720" y="1434298"/>
                  </a:cubicBezTo>
                  <a:lnTo>
                    <a:pt x="2308720" y="862069"/>
                  </a:lnTo>
                  <a:cubicBezTo>
                    <a:pt x="2309766" y="1028773"/>
                    <a:pt x="2424796" y="1147399"/>
                    <a:pt x="2663743" y="1147399"/>
                  </a:cubicBezTo>
                  <a:cubicBezTo>
                    <a:pt x="2902691" y="1147399"/>
                    <a:pt x="3017721" y="1020934"/>
                    <a:pt x="3018766" y="862069"/>
                  </a:cubicBezTo>
                  <a:lnTo>
                    <a:pt x="2310289" y="862069"/>
                  </a:lnTo>
                  <a:cubicBezTo>
                    <a:pt x="2557079" y="862069"/>
                    <a:pt x="2665312" y="697455"/>
                    <a:pt x="2665312" y="504099"/>
                  </a:cubicBezTo>
                  <a:cubicBezTo>
                    <a:pt x="2665312" y="310743"/>
                    <a:pt x="2549759" y="152400"/>
                    <a:pt x="2310289" y="152400"/>
                  </a:cubicBezTo>
                  <a:cubicBezTo>
                    <a:pt x="2070818" y="152400"/>
                    <a:pt x="1955266" y="310743"/>
                    <a:pt x="1955266" y="504099"/>
                  </a:cubicBezTo>
                  <a:cubicBezTo>
                    <a:pt x="1955266" y="713132"/>
                    <a:pt x="2063498" y="862069"/>
                    <a:pt x="2310289" y="862069"/>
                  </a:cubicBezTo>
                  <a:lnTo>
                    <a:pt x="2308720" y="862069"/>
                  </a:lnTo>
                  <a:cubicBezTo>
                    <a:pt x="2127549" y="862983"/>
                    <a:pt x="1992013" y="951120"/>
                    <a:pt x="1960960" y="1133131"/>
                  </a:cubicBezTo>
                  <a:lnTo>
                    <a:pt x="1954474" y="1213748"/>
                  </a:lnTo>
                  <a:lnTo>
                    <a:pt x="1947595" y="1133131"/>
                  </a:lnTo>
                  <a:cubicBezTo>
                    <a:pt x="1914777" y="951120"/>
                    <a:pt x="1772721" y="862983"/>
                    <a:pt x="1600243" y="862069"/>
                  </a:cubicBezTo>
                  <a:cubicBezTo>
                    <a:pt x="1807296" y="861024"/>
                    <a:pt x="1954743" y="746055"/>
                    <a:pt x="1954743" y="507234"/>
                  </a:cubicBezTo>
                  <a:cubicBezTo>
                    <a:pt x="1954743" y="268414"/>
                    <a:pt x="1797361" y="153445"/>
                    <a:pt x="1600243" y="152400"/>
                  </a:cubicBezTo>
                  <a:close/>
                  <a:moveTo>
                    <a:pt x="3020335" y="152400"/>
                  </a:moveTo>
                  <a:cubicBezTo>
                    <a:pt x="2813282" y="153445"/>
                    <a:pt x="2665835" y="268414"/>
                    <a:pt x="2665835" y="507234"/>
                  </a:cubicBezTo>
                  <a:cubicBezTo>
                    <a:pt x="2665835" y="746055"/>
                    <a:pt x="2823216" y="861024"/>
                    <a:pt x="3020335" y="862069"/>
                  </a:cubicBezTo>
                  <a:lnTo>
                    <a:pt x="3020335" y="152400"/>
                  </a:lnTo>
                  <a:close/>
                  <a:moveTo>
                    <a:pt x="1232148" y="1147399"/>
                  </a:moveTo>
                  <a:cubicBezTo>
                    <a:pt x="984834" y="1147399"/>
                    <a:pt x="866668" y="1274387"/>
                    <a:pt x="865622" y="1432730"/>
                  </a:cubicBezTo>
                  <a:cubicBezTo>
                    <a:pt x="864576" y="1267594"/>
                    <a:pt x="749547" y="1150012"/>
                    <a:pt x="510599" y="1150012"/>
                  </a:cubicBezTo>
                  <a:cubicBezTo>
                    <a:pt x="271651" y="1150012"/>
                    <a:pt x="156621" y="1275432"/>
                    <a:pt x="155576" y="1432730"/>
                  </a:cubicBezTo>
                  <a:lnTo>
                    <a:pt x="155576" y="2146057"/>
                  </a:lnTo>
                  <a:cubicBezTo>
                    <a:pt x="362629" y="2145012"/>
                    <a:pt x="510076" y="2029521"/>
                    <a:pt x="510076" y="1789132"/>
                  </a:cubicBezTo>
                  <a:cubicBezTo>
                    <a:pt x="510076" y="1548744"/>
                    <a:pt x="352695" y="1433775"/>
                    <a:pt x="155576" y="1432730"/>
                  </a:cubicBezTo>
                  <a:lnTo>
                    <a:pt x="865622" y="1432730"/>
                  </a:lnTo>
                  <a:cubicBezTo>
                    <a:pt x="658569" y="1433775"/>
                    <a:pt x="511122" y="1549266"/>
                    <a:pt x="511122" y="1789655"/>
                  </a:cubicBezTo>
                  <a:cubicBezTo>
                    <a:pt x="511122" y="2030043"/>
                    <a:pt x="668503" y="2145534"/>
                    <a:pt x="865622" y="2146580"/>
                  </a:cubicBezTo>
                  <a:lnTo>
                    <a:pt x="865622" y="2147625"/>
                  </a:lnTo>
                  <a:lnTo>
                    <a:pt x="155576" y="2147625"/>
                  </a:lnTo>
                  <a:cubicBezTo>
                    <a:pt x="156621" y="2314329"/>
                    <a:pt x="271651" y="2432955"/>
                    <a:pt x="510599" y="2432955"/>
                  </a:cubicBezTo>
                  <a:cubicBezTo>
                    <a:pt x="749547" y="2432955"/>
                    <a:pt x="864576" y="2306490"/>
                    <a:pt x="865622" y="2147625"/>
                  </a:cubicBezTo>
                  <a:lnTo>
                    <a:pt x="865622" y="2719854"/>
                  </a:lnTo>
                  <a:cubicBezTo>
                    <a:pt x="864576" y="2553150"/>
                    <a:pt x="749547" y="2434523"/>
                    <a:pt x="510599" y="2434523"/>
                  </a:cubicBezTo>
                  <a:cubicBezTo>
                    <a:pt x="271651" y="2434523"/>
                    <a:pt x="156621" y="2560989"/>
                    <a:pt x="155576" y="2719854"/>
                  </a:cubicBezTo>
                  <a:lnTo>
                    <a:pt x="865622" y="2719854"/>
                  </a:lnTo>
                  <a:lnTo>
                    <a:pt x="865622" y="2855726"/>
                  </a:lnTo>
                  <a:lnTo>
                    <a:pt x="865622" y="2856248"/>
                  </a:lnTo>
                  <a:lnTo>
                    <a:pt x="865673" y="2856248"/>
                  </a:lnTo>
                  <a:lnTo>
                    <a:pt x="871550" y="2916021"/>
                  </a:lnTo>
                  <a:cubicBezTo>
                    <a:pt x="894522" y="3031508"/>
                    <a:pt x="984439" y="3114734"/>
                    <a:pt x="1145936" y="3136155"/>
                  </a:cubicBezTo>
                  <a:lnTo>
                    <a:pt x="1228360" y="3141310"/>
                  </a:lnTo>
                  <a:lnTo>
                    <a:pt x="1145586" y="3146824"/>
                  </a:lnTo>
                  <a:cubicBezTo>
                    <a:pt x="957523" y="3173302"/>
                    <a:pt x="866537" y="3287902"/>
                    <a:pt x="865622" y="3426910"/>
                  </a:cubicBezTo>
                  <a:cubicBezTo>
                    <a:pt x="658569" y="3427955"/>
                    <a:pt x="511122" y="3542923"/>
                    <a:pt x="511122" y="3781744"/>
                  </a:cubicBezTo>
                  <a:cubicBezTo>
                    <a:pt x="511122" y="4020565"/>
                    <a:pt x="668503" y="4135533"/>
                    <a:pt x="865622" y="4136579"/>
                  </a:cubicBezTo>
                  <a:lnTo>
                    <a:pt x="155576" y="4136579"/>
                  </a:lnTo>
                  <a:cubicBezTo>
                    <a:pt x="362629" y="4135533"/>
                    <a:pt x="510076" y="4020565"/>
                    <a:pt x="510076" y="3781744"/>
                  </a:cubicBezTo>
                  <a:cubicBezTo>
                    <a:pt x="510076" y="3542923"/>
                    <a:pt x="352695" y="3427955"/>
                    <a:pt x="155576" y="3426910"/>
                  </a:cubicBezTo>
                  <a:lnTo>
                    <a:pt x="155576" y="4136579"/>
                  </a:lnTo>
                  <a:cubicBezTo>
                    <a:pt x="156621" y="4304328"/>
                    <a:pt x="271651" y="4423477"/>
                    <a:pt x="510599" y="4423477"/>
                  </a:cubicBezTo>
                  <a:cubicBezTo>
                    <a:pt x="749547" y="4423477"/>
                    <a:pt x="864576" y="4295967"/>
                    <a:pt x="865622" y="4136579"/>
                  </a:cubicBezTo>
                  <a:lnTo>
                    <a:pt x="865622" y="4063939"/>
                  </a:lnTo>
                  <a:cubicBezTo>
                    <a:pt x="865622" y="4272973"/>
                    <a:pt x="977514" y="4421909"/>
                    <a:pt x="1232671" y="4421909"/>
                  </a:cubicBezTo>
                  <a:cubicBezTo>
                    <a:pt x="1487827" y="4421909"/>
                    <a:pt x="1599720" y="4257295"/>
                    <a:pt x="1599720" y="4063939"/>
                  </a:cubicBezTo>
                  <a:cubicBezTo>
                    <a:pt x="1599720" y="3870583"/>
                    <a:pt x="1480507" y="3712241"/>
                    <a:pt x="1232671" y="3712241"/>
                  </a:cubicBezTo>
                  <a:cubicBezTo>
                    <a:pt x="1479984" y="3712241"/>
                    <a:pt x="1598151" y="3585775"/>
                    <a:pt x="1599720" y="3426910"/>
                  </a:cubicBezTo>
                  <a:lnTo>
                    <a:pt x="1598674" y="3426910"/>
                  </a:lnTo>
                  <a:cubicBezTo>
                    <a:pt x="1805727" y="3425865"/>
                    <a:pt x="1953174" y="3333890"/>
                    <a:pt x="1953174" y="3141057"/>
                  </a:cubicBezTo>
                  <a:cubicBezTo>
                    <a:pt x="1953174" y="2972327"/>
                    <a:pt x="1832679" y="2880818"/>
                    <a:pt x="1670501" y="2859877"/>
                  </a:cubicBezTo>
                  <a:lnTo>
                    <a:pt x="1599288" y="2855243"/>
                  </a:lnTo>
                  <a:lnTo>
                    <a:pt x="1661779" y="2849819"/>
                  </a:lnTo>
                  <a:cubicBezTo>
                    <a:pt x="1847826" y="2815560"/>
                    <a:pt x="1930691" y="2667922"/>
                    <a:pt x="1930691" y="2498278"/>
                  </a:cubicBezTo>
                  <a:cubicBezTo>
                    <a:pt x="1930691" y="2304400"/>
                    <a:pt x="1815139" y="2145534"/>
                    <a:pt x="1575668" y="2145534"/>
                  </a:cubicBezTo>
                  <a:cubicBezTo>
                    <a:pt x="1336197" y="2145534"/>
                    <a:pt x="1220645" y="2304400"/>
                    <a:pt x="1220645" y="2498278"/>
                  </a:cubicBezTo>
                  <a:cubicBezTo>
                    <a:pt x="1220645" y="2681641"/>
                    <a:pt x="1303510" y="2818990"/>
                    <a:pt x="1489557" y="2850462"/>
                  </a:cubicBezTo>
                  <a:lnTo>
                    <a:pt x="1562495" y="2856248"/>
                  </a:lnTo>
                  <a:lnTo>
                    <a:pt x="865673" y="2856248"/>
                  </a:lnTo>
                  <a:lnTo>
                    <a:pt x="865622" y="2855726"/>
                  </a:lnTo>
                  <a:cubicBezTo>
                    <a:pt x="1072675" y="2854680"/>
                    <a:pt x="1220122" y="2739712"/>
                    <a:pt x="1220122" y="2500891"/>
                  </a:cubicBezTo>
                  <a:cubicBezTo>
                    <a:pt x="1220122" y="2262071"/>
                    <a:pt x="1062741" y="2147102"/>
                    <a:pt x="865622" y="2146057"/>
                  </a:cubicBezTo>
                  <a:lnTo>
                    <a:pt x="865622" y="1783907"/>
                  </a:lnTo>
                  <a:cubicBezTo>
                    <a:pt x="865622" y="1993462"/>
                    <a:pt x="977514" y="2141876"/>
                    <a:pt x="1233194" y="2141876"/>
                  </a:cubicBezTo>
                  <a:cubicBezTo>
                    <a:pt x="1488873" y="2141876"/>
                    <a:pt x="1600765" y="1977263"/>
                    <a:pt x="1600765" y="1783907"/>
                  </a:cubicBezTo>
                  <a:cubicBezTo>
                    <a:pt x="1600765" y="1614721"/>
                    <a:pt x="1509093" y="1472341"/>
                    <a:pt x="1320144" y="1439389"/>
                  </a:cubicBezTo>
                  <a:lnTo>
                    <a:pt x="1239515" y="1432730"/>
                  </a:lnTo>
                  <a:lnTo>
                    <a:pt x="1599197" y="1432730"/>
                  </a:lnTo>
                  <a:cubicBezTo>
                    <a:pt x="1598151" y="1266026"/>
                    <a:pt x="1479462" y="1147399"/>
                    <a:pt x="1232148" y="1147399"/>
                  </a:cubicBezTo>
                  <a:close/>
                  <a:moveTo>
                    <a:pt x="2312380" y="2859384"/>
                  </a:moveTo>
                  <a:cubicBezTo>
                    <a:pt x="2103236" y="2860429"/>
                    <a:pt x="1954220" y="2952404"/>
                    <a:pt x="1954220" y="3145237"/>
                  </a:cubicBezTo>
                  <a:cubicBezTo>
                    <a:pt x="1954220" y="3313966"/>
                    <a:pt x="2075916" y="3405475"/>
                    <a:pt x="2239795" y="3426417"/>
                  </a:cubicBezTo>
                  <a:lnTo>
                    <a:pt x="2283290" y="3429218"/>
                  </a:lnTo>
                  <a:lnTo>
                    <a:pt x="2226280" y="3434091"/>
                  </a:lnTo>
                  <a:cubicBezTo>
                    <a:pt x="2043736" y="3467043"/>
                    <a:pt x="1955266" y="3609423"/>
                    <a:pt x="1955266" y="3778609"/>
                  </a:cubicBezTo>
                  <a:cubicBezTo>
                    <a:pt x="1955266" y="3987642"/>
                    <a:pt x="2063498" y="4136579"/>
                    <a:pt x="2310289" y="4136579"/>
                  </a:cubicBezTo>
                  <a:lnTo>
                    <a:pt x="2308720" y="4136579"/>
                  </a:lnTo>
                  <a:cubicBezTo>
                    <a:pt x="2127549" y="4137494"/>
                    <a:pt x="1992013" y="4225630"/>
                    <a:pt x="1960960" y="4407641"/>
                  </a:cubicBezTo>
                  <a:lnTo>
                    <a:pt x="1954474" y="4488259"/>
                  </a:lnTo>
                  <a:lnTo>
                    <a:pt x="1947595" y="4407641"/>
                  </a:lnTo>
                  <a:cubicBezTo>
                    <a:pt x="1914777" y="4225630"/>
                    <a:pt x="1772721" y="4137494"/>
                    <a:pt x="1600243" y="4136579"/>
                  </a:cubicBezTo>
                  <a:cubicBezTo>
                    <a:pt x="1807296" y="4135533"/>
                    <a:pt x="1954743" y="4020565"/>
                    <a:pt x="1954743" y="3781744"/>
                  </a:cubicBezTo>
                  <a:cubicBezTo>
                    <a:pt x="1954743" y="3542923"/>
                    <a:pt x="1797361" y="3427955"/>
                    <a:pt x="1600243" y="3426910"/>
                  </a:cubicBezTo>
                  <a:lnTo>
                    <a:pt x="1600243" y="4136579"/>
                  </a:lnTo>
                  <a:lnTo>
                    <a:pt x="1600243" y="4846247"/>
                  </a:lnTo>
                  <a:cubicBezTo>
                    <a:pt x="1601288" y="5013997"/>
                    <a:pt x="1715795" y="5133146"/>
                    <a:pt x="1954743" y="5133146"/>
                  </a:cubicBezTo>
                  <a:cubicBezTo>
                    <a:pt x="2163823" y="5133146"/>
                    <a:pt x="2277227" y="5035521"/>
                    <a:pt x="2303361" y="4904336"/>
                  </a:cubicBezTo>
                  <a:lnTo>
                    <a:pt x="2308720" y="4851412"/>
                  </a:lnTo>
                  <a:lnTo>
                    <a:pt x="2308720" y="5420044"/>
                  </a:lnTo>
                  <a:cubicBezTo>
                    <a:pt x="2307675" y="5252295"/>
                    <a:pt x="2193168" y="5133146"/>
                    <a:pt x="1954220" y="5133146"/>
                  </a:cubicBezTo>
                  <a:cubicBezTo>
                    <a:pt x="1715272" y="5133146"/>
                    <a:pt x="1601288" y="5260656"/>
                    <a:pt x="1599720" y="5420044"/>
                  </a:cubicBezTo>
                  <a:lnTo>
                    <a:pt x="2308720" y="5420044"/>
                  </a:lnTo>
                  <a:cubicBezTo>
                    <a:pt x="2087550" y="5421090"/>
                    <a:pt x="1930691" y="5536058"/>
                    <a:pt x="1930691" y="5775924"/>
                  </a:cubicBezTo>
                  <a:cubicBezTo>
                    <a:pt x="1930691" y="6015790"/>
                    <a:pt x="2098530" y="6130758"/>
                    <a:pt x="2308720" y="6131803"/>
                  </a:cubicBezTo>
                  <a:lnTo>
                    <a:pt x="2308720" y="6057074"/>
                  </a:lnTo>
                  <a:cubicBezTo>
                    <a:pt x="2308720" y="6266630"/>
                    <a:pt x="2416953" y="6415044"/>
                    <a:pt x="2663743" y="6415044"/>
                  </a:cubicBezTo>
                  <a:cubicBezTo>
                    <a:pt x="2910534" y="6415044"/>
                    <a:pt x="3018766" y="6250430"/>
                    <a:pt x="3018766" y="6057074"/>
                  </a:cubicBezTo>
                  <a:cubicBezTo>
                    <a:pt x="3018766" y="5863718"/>
                    <a:pt x="2903214" y="5705375"/>
                    <a:pt x="2663743" y="5705375"/>
                  </a:cubicBezTo>
                  <a:cubicBezTo>
                    <a:pt x="2872823" y="5705375"/>
                    <a:pt x="2987027" y="5608550"/>
                    <a:pt x="3013012" y="5477916"/>
                  </a:cubicBezTo>
                  <a:lnTo>
                    <a:pt x="3018715" y="5420563"/>
                  </a:lnTo>
                  <a:lnTo>
                    <a:pt x="3018766" y="5420567"/>
                  </a:lnTo>
                  <a:lnTo>
                    <a:pt x="3018766" y="5420044"/>
                  </a:lnTo>
                  <a:lnTo>
                    <a:pt x="3018766" y="4708808"/>
                  </a:lnTo>
                  <a:cubicBezTo>
                    <a:pt x="3017721" y="4542104"/>
                    <a:pt x="2902691" y="4423477"/>
                    <a:pt x="2663743" y="4423477"/>
                  </a:cubicBezTo>
                  <a:cubicBezTo>
                    <a:pt x="2424796" y="4423477"/>
                    <a:pt x="2309766" y="4549942"/>
                    <a:pt x="2308720" y="4708808"/>
                  </a:cubicBezTo>
                  <a:lnTo>
                    <a:pt x="2308720" y="4136579"/>
                  </a:lnTo>
                  <a:cubicBezTo>
                    <a:pt x="2309766" y="4303283"/>
                    <a:pt x="2424796" y="4421909"/>
                    <a:pt x="2663743" y="4421909"/>
                  </a:cubicBezTo>
                  <a:cubicBezTo>
                    <a:pt x="2902691" y="4421909"/>
                    <a:pt x="3017721" y="4295444"/>
                    <a:pt x="3018766" y="4136579"/>
                  </a:cubicBezTo>
                  <a:lnTo>
                    <a:pt x="2310289" y="4136579"/>
                  </a:lnTo>
                  <a:cubicBezTo>
                    <a:pt x="2557079" y="4136579"/>
                    <a:pt x="2665312" y="3971965"/>
                    <a:pt x="2665312" y="3778609"/>
                  </a:cubicBezTo>
                  <a:cubicBezTo>
                    <a:pt x="2665312" y="3609423"/>
                    <a:pt x="2576842" y="3467043"/>
                    <a:pt x="2394298" y="3434091"/>
                  </a:cubicBezTo>
                  <a:lnTo>
                    <a:pt x="2328633" y="3428478"/>
                  </a:lnTo>
                  <a:lnTo>
                    <a:pt x="2999974" y="3428478"/>
                  </a:lnTo>
                  <a:lnTo>
                    <a:pt x="2945656" y="3432661"/>
                  </a:lnTo>
                  <a:cubicBezTo>
                    <a:pt x="2778724" y="3458632"/>
                    <a:pt x="2665835" y="3572776"/>
                    <a:pt x="2665835" y="3781744"/>
                  </a:cubicBezTo>
                  <a:cubicBezTo>
                    <a:pt x="2665835" y="4020565"/>
                    <a:pt x="2823216" y="4135533"/>
                    <a:pt x="3020335" y="4136579"/>
                  </a:cubicBezTo>
                  <a:lnTo>
                    <a:pt x="3020335" y="3426910"/>
                  </a:lnTo>
                  <a:lnTo>
                    <a:pt x="3018629" y="3427042"/>
                  </a:lnTo>
                  <a:lnTo>
                    <a:pt x="3013012" y="3368355"/>
                  </a:lnTo>
                  <a:cubicBezTo>
                    <a:pt x="2987027" y="3233970"/>
                    <a:pt x="2872823" y="3143147"/>
                    <a:pt x="2663743" y="3143147"/>
                  </a:cubicBezTo>
                  <a:cubicBezTo>
                    <a:pt x="2454665" y="3143147"/>
                    <a:pt x="2340460" y="3239972"/>
                    <a:pt x="2314475" y="3370606"/>
                  </a:cubicBezTo>
                  <a:lnTo>
                    <a:pt x="2312380" y="3391673"/>
                  </a:lnTo>
                  <a:lnTo>
                    <a:pt x="2312380" y="2859384"/>
                  </a:lnTo>
                  <a:close/>
                  <a:moveTo>
                    <a:pt x="1232148" y="4421909"/>
                  </a:moveTo>
                  <a:cubicBezTo>
                    <a:pt x="1015748" y="4421909"/>
                    <a:pt x="898227" y="4518735"/>
                    <a:pt x="871177" y="4649368"/>
                  </a:cubicBezTo>
                  <a:lnTo>
                    <a:pt x="865372" y="4704644"/>
                  </a:lnTo>
                  <a:lnTo>
                    <a:pt x="859867" y="4647530"/>
                  </a:lnTo>
                  <a:cubicBezTo>
                    <a:pt x="833883" y="4514146"/>
                    <a:pt x="719679" y="4424522"/>
                    <a:pt x="510599" y="4424522"/>
                  </a:cubicBezTo>
                  <a:cubicBezTo>
                    <a:pt x="271651" y="4424522"/>
                    <a:pt x="156621" y="4549942"/>
                    <a:pt x="155576" y="4707240"/>
                  </a:cubicBezTo>
                  <a:lnTo>
                    <a:pt x="155576" y="5421090"/>
                  </a:lnTo>
                  <a:cubicBezTo>
                    <a:pt x="362629" y="5420044"/>
                    <a:pt x="510076" y="5304553"/>
                    <a:pt x="510076" y="5064165"/>
                  </a:cubicBezTo>
                  <a:cubicBezTo>
                    <a:pt x="510076" y="4823776"/>
                    <a:pt x="352695" y="4708808"/>
                    <a:pt x="155576" y="4707240"/>
                  </a:cubicBezTo>
                  <a:lnTo>
                    <a:pt x="865099" y="4707240"/>
                  </a:lnTo>
                  <a:lnTo>
                    <a:pt x="865372" y="4704644"/>
                  </a:lnTo>
                  <a:lnTo>
                    <a:pt x="865622" y="4707240"/>
                  </a:lnTo>
                  <a:cubicBezTo>
                    <a:pt x="658569" y="4708285"/>
                    <a:pt x="511122" y="4823776"/>
                    <a:pt x="511122" y="5064165"/>
                  </a:cubicBezTo>
                  <a:cubicBezTo>
                    <a:pt x="511122" y="5304553"/>
                    <a:pt x="668503" y="5419522"/>
                    <a:pt x="865622" y="5421090"/>
                  </a:cubicBezTo>
                  <a:lnTo>
                    <a:pt x="865622" y="5422135"/>
                  </a:lnTo>
                  <a:lnTo>
                    <a:pt x="155576" y="5422135"/>
                  </a:lnTo>
                  <a:cubicBezTo>
                    <a:pt x="156621" y="5588839"/>
                    <a:pt x="271651" y="5707465"/>
                    <a:pt x="510599" y="5707465"/>
                  </a:cubicBezTo>
                  <a:cubicBezTo>
                    <a:pt x="749547" y="5707465"/>
                    <a:pt x="864576" y="5581000"/>
                    <a:pt x="865622" y="5422135"/>
                  </a:cubicBezTo>
                  <a:lnTo>
                    <a:pt x="865622" y="5994364"/>
                  </a:lnTo>
                  <a:cubicBezTo>
                    <a:pt x="864576" y="5827660"/>
                    <a:pt x="749547" y="5709033"/>
                    <a:pt x="510599" y="5709033"/>
                  </a:cubicBezTo>
                  <a:cubicBezTo>
                    <a:pt x="271651" y="5709033"/>
                    <a:pt x="156621" y="5835498"/>
                    <a:pt x="155576" y="5994364"/>
                  </a:cubicBezTo>
                  <a:lnTo>
                    <a:pt x="865622" y="5994364"/>
                  </a:lnTo>
                  <a:lnTo>
                    <a:pt x="865622" y="6130236"/>
                  </a:lnTo>
                  <a:cubicBezTo>
                    <a:pt x="866668" y="6296940"/>
                    <a:pt x="985357" y="6415566"/>
                    <a:pt x="1232671" y="6415566"/>
                  </a:cubicBezTo>
                  <a:cubicBezTo>
                    <a:pt x="1449070" y="6415566"/>
                    <a:pt x="1566591" y="6318741"/>
                    <a:pt x="1593642" y="6188108"/>
                  </a:cubicBezTo>
                  <a:lnTo>
                    <a:pt x="1598674" y="6140196"/>
                  </a:lnTo>
                  <a:lnTo>
                    <a:pt x="1598674" y="6701419"/>
                  </a:lnTo>
                  <a:cubicBezTo>
                    <a:pt x="1597628" y="6534193"/>
                    <a:pt x="1478939" y="6415566"/>
                    <a:pt x="1232148" y="6415566"/>
                  </a:cubicBezTo>
                  <a:cubicBezTo>
                    <a:pt x="985357" y="6415566"/>
                    <a:pt x="866668" y="6542554"/>
                    <a:pt x="865622" y="6701419"/>
                  </a:cubicBezTo>
                  <a:lnTo>
                    <a:pt x="1598674" y="6701419"/>
                  </a:lnTo>
                  <a:cubicBezTo>
                    <a:pt x="1805727" y="6700374"/>
                    <a:pt x="1953174" y="6608400"/>
                    <a:pt x="1953174" y="6415566"/>
                  </a:cubicBezTo>
                  <a:cubicBezTo>
                    <a:pt x="1953174" y="6246837"/>
                    <a:pt x="1832679" y="6155328"/>
                    <a:pt x="1670501" y="6134387"/>
                  </a:cubicBezTo>
                  <a:lnTo>
                    <a:pt x="1599326" y="6129756"/>
                  </a:lnTo>
                  <a:lnTo>
                    <a:pt x="1661779" y="6124350"/>
                  </a:lnTo>
                  <a:cubicBezTo>
                    <a:pt x="1847826" y="6090184"/>
                    <a:pt x="1930691" y="5942889"/>
                    <a:pt x="1930691" y="5772788"/>
                  </a:cubicBezTo>
                  <a:cubicBezTo>
                    <a:pt x="1930691" y="5578387"/>
                    <a:pt x="1815139" y="5420044"/>
                    <a:pt x="1575668" y="5420044"/>
                  </a:cubicBezTo>
                  <a:cubicBezTo>
                    <a:pt x="1336197" y="5420044"/>
                    <a:pt x="1220645" y="5578910"/>
                    <a:pt x="1220645" y="5772788"/>
                  </a:cubicBezTo>
                  <a:cubicBezTo>
                    <a:pt x="1220645" y="5956150"/>
                    <a:pt x="1303510" y="6093499"/>
                    <a:pt x="1489557" y="6124972"/>
                  </a:cubicBezTo>
                  <a:lnTo>
                    <a:pt x="1555915" y="6130236"/>
                  </a:lnTo>
                  <a:lnTo>
                    <a:pt x="865622" y="6130236"/>
                  </a:lnTo>
                  <a:cubicBezTo>
                    <a:pt x="1072675" y="6129190"/>
                    <a:pt x="1220122" y="6014222"/>
                    <a:pt x="1220122" y="5775401"/>
                  </a:cubicBezTo>
                  <a:cubicBezTo>
                    <a:pt x="1220122" y="5536581"/>
                    <a:pt x="1062741" y="5421612"/>
                    <a:pt x="865622" y="5420567"/>
                  </a:cubicBezTo>
                  <a:lnTo>
                    <a:pt x="865622" y="5058416"/>
                  </a:lnTo>
                  <a:cubicBezTo>
                    <a:pt x="865622" y="5267973"/>
                    <a:pt x="977514" y="5416386"/>
                    <a:pt x="1233194" y="5416386"/>
                  </a:cubicBezTo>
                  <a:cubicBezTo>
                    <a:pt x="1488873" y="5416386"/>
                    <a:pt x="1600765" y="5251772"/>
                    <a:pt x="1600765" y="5058416"/>
                  </a:cubicBezTo>
                  <a:cubicBezTo>
                    <a:pt x="1600765" y="4889230"/>
                    <a:pt x="1509093" y="4746850"/>
                    <a:pt x="1320144" y="4713898"/>
                  </a:cubicBezTo>
                  <a:lnTo>
                    <a:pt x="1239527" y="4707240"/>
                  </a:lnTo>
                  <a:lnTo>
                    <a:pt x="1599197" y="4707240"/>
                  </a:lnTo>
                  <a:cubicBezTo>
                    <a:pt x="1598151" y="4540536"/>
                    <a:pt x="1479462" y="4421909"/>
                    <a:pt x="1232148" y="4421909"/>
                  </a:cubicBezTo>
                  <a:close/>
                  <a:moveTo>
                    <a:pt x="2312380" y="6133894"/>
                  </a:moveTo>
                  <a:cubicBezTo>
                    <a:pt x="2103236" y="6134939"/>
                    <a:pt x="1954220" y="6226914"/>
                    <a:pt x="1954220" y="6419747"/>
                  </a:cubicBezTo>
                  <a:cubicBezTo>
                    <a:pt x="1954220" y="6612580"/>
                    <a:pt x="2113170" y="6704555"/>
                    <a:pt x="2312380" y="6705600"/>
                  </a:cubicBezTo>
                  <a:lnTo>
                    <a:pt x="2312380" y="6702987"/>
                  </a:lnTo>
                  <a:lnTo>
                    <a:pt x="3018766" y="6702987"/>
                  </a:lnTo>
                  <a:cubicBezTo>
                    <a:pt x="3017721" y="6536283"/>
                    <a:pt x="2902691" y="6417657"/>
                    <a:pt x="2663743" y="6417657"/>
                  </a:cubicBezTo>
                  <a:cubicBezTo>
                    <a:pt x="2454665" y="6417657"/>
                    <a:pt x="2340460" y="6514482"/>
                    <a:pt x="2314475" y="6645115"/>
                  </a:cubicBezTo>
                  <a:lnTo>
                    <a:pt x="2312380" y="6666182"/>
                  </a:lnTo>
                  <a:lnTo>
                    <a:pt x="2312380" y="6133894"/>
                  </a:lnTo>
                  <a:close/>
                  <a:moveTo>
                    <a:pt x="509553" y="2720899"/>
                  </a:moveTo>
                  <a:cubicBezTo>
                    <a:pt x="270082" y="2720899"/>
                    <a:pt x="154530" y="2879242"/>
                    <a:pt x="154530" y="3072598"/>
                  </a:cubicBezTo>
                  <a:cubicBezTo>
                    <a:pt x="154530" y="3281631"/>
                    <a:pt x="262762" y="3430568"/>
                    <a:pt x="509553" y="3430568"/>
                  </a:cubicBezTo>
                  <a:cubicBezTo>
                    <a:pt x="756344" y="3430568"/>
                    <a:pt x="864576" y="3265954"/>
                    <a:pt x="864576" y="3072598"/>
                  </a:cubicBezTo>
                  <a:cubicBezTo>
                    <a:pt x="864576" y="2879242"/>
                    <a:pt x="749024" y="2720899"/>
                    <a:pt x="509553" y="2720899"/>
                  </a:cubicBezTo>
                  <a:close/>
                  <a:moveTo>
                    <a:pt x="509553" y="5995409"/>
                  </a:moveTo>
                  <a:cubicBezTo>
                    <a:pt x="270082" y="5995409"/>
                    <a:pt x="154530" y="6153752"/>
                    <a:pt x="154530" y="6347108"/>
                  </a:cubicBezTo>
                  <a:cubicBezTo>
                    <a:pt x="154530" y="6556141"/>
                    <a:pt x="262762" y="6705078"/>
                    <a:pt x="509553" y="6705078"/>
                  </a:cubicBezTo>
                  <a:cubicBezTo>
                    <a:pt x="756344" y="6705078"/>
                    <a:pt x="864576" y="6540464"/>
                    <a:pt x="864576" y="6347108"/>
                  </a:cubicBezTo>
                  <a:cubicBezTo>
                    <a:pt x="864576" y="6153752"/>
                    <a:pt x="749024" y="5995409"/>
                    <a:pt x="509553" y="5995409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845EB1C7-B5FC-5391-58AF-4FAF1BB6A317}"/>
                </a:ext>
              </a:extLst>
            </p:cNvPr>
            <p:cNvSpPr/>
            <p:nvPr userDrawn="1"/>
          </p:nvSpPr>
          <p:spPr>
            <a:xfrm>
              <a:off x="866145" y="157705"/>
              <a:ext cx="366526" cy="625137"/>
            </a:xfrm>
            <a:custGeom>
              <a:avLst/>
              <a:gdLst>
                <a:gd name="connsiteX0" fmla="*/ 0 w 366526"/>
                <a:gd name="connsiteY0" fmla="*/ 0 h 625137"/>
                <a:gd name="connsiteX1" fmla="*/ 5405 w 366526"/>
                <a:gd name="connsiteY1" fmla="*/ 54819 h 625137"/>
                <a:gd name="connsiteX2" fmla="*/ 366526 w 366526"/>
                <a:gd name="connsiteY2" fmla="*/ 280027 h 625137"/>
                <a:gd name="connsiteX3" fmla="*/ 5083 w 366526"/>
                <a:gd name="connsiteY3" fmla="*/ 561100 h 625137"/>
                <a:gd name="connsiteX4" fmla="*/ 0 w 366526"/>
                <a:gd name="connsiteY4" fmla="*/ 625137 h 625137"/>
                <a:gd name="connsiteX5" fmla="*/ 0 w 366526"/>
                <a:gd name="connsiteY5" fmla="*/ 0 h 62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26" h="625137">
                  <a:moveTo>
                    <a:pt x="0" y="0"/>
                  </a:moveTo>
                  <a:lnTo>
                    <a:pt x="5405" y="54819"/>
                  </a:lnTo>
                  <a:cubicBezTo>
                    <a:pt x="32205" y="189203"/>
                    <a:pt x="150126" y="280027"/>
                    <a:pt x="366526" y="280027"/>
                  </a:cubicBezTo>
                  <a:cubicBezTo>
                    <a:pt x="149669" y="280027"/>
                    <a:pt x="31290" y="401258"/>
                    <a:pt x="5083" y="561100"/>
                  </a:cubicBezTo>
                  <a:lnTo>
                    <a:pt x="0" y="625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6E5E4134-6D0C-E1D9-392F-CCFD3F44AEA0}"/>
                </a:ext>
              </a:extLst>
            </p:cNvPr>
            <p:cNvSpPr/>
            <p:nvPr userDrawn="1"/>
          </p:nvSpPr>
          <p:spPr>
            <a:xfrm>
              <a:off x="1600244" y="1220058"/>
              <a:ext cx="708477" cy="351680"/>
            </a:xfrm>
            <a:custGeom>
              <a:avLst/>
              <a:gdLst>
                <a:gd name="connsiteX0" fmla="*/ 354246 w 708477"/>
                <a:gd name="connsiteY0" fmla="*/ 0 h 351680"/>
                <a:gd name="connsiteX1" fmla="*/ 361124 w 708477"/>
                <a:gd name="connsiteY1" fmla="*/ 80617 h 351680"/>
                <a:gd name="connsiteX2" fmla="*/ 708477 w 708477"/>
                <a:gd name="connsiteY2" fmla="*/ 351680 h 351680"/>
                <a:gd name="connsiteX3" fmla="*/ 0 w 708477"/>
                <a:gd name="connsiteY3" fmla="*/ 351680 h 351680"/>
                <a:gd name="connsiteX4" fmla="*/ 347760 w 708477"/>
                <a:gd name="connsiteY4" fmla="*/ 80617 h 351680"/>
                <a:gd name="connsiteX5" fmla="*/ 354246 w 708477"/>
                <a:gd name="connsiteY5" fmla="*/ 0 h 3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80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80"/>
                  </a:cubicBezTo>
                  <a:lnTo>
                    <a:pt x="0" y="351680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F58E252-ECE8-72D3-D456-E09DFBA7A0CA}"/>
                </a:ext>
              </a:extLst>
            </p:cNvPr>
            <p:cNvSpPr/>
            <p:nvPr userDrawn="1"/>
          </p:nvSpPr>
          <p:spPr>
            <a:xfrm>
              <a:off x="865622" y="1432731"/>
              <a:ext cx="361252" cy="351177"/>
            </a:xfrm>
            <a:custGeom>
              <a:avLst/>
              <a:gdLst>
                <a:gd name="connsiteX0" fmla="*/ 0 w 361252"/>
                <a:gd name="connsiteY0" fmla="*/ 0 h 351177"/>
                <a:gd name="connsiteX1" fmla="*/ 361252 w 361252"/>
                <a:gd name="connsiteY1" fmla="*/ 0 h 351177"/>
                <a:gd name="connsiteX2" fmla="*/ 280622 w 361252"/>
                <a:gd name="connsiteY2" fmla="*/ 6659 h 351177"/>
                <a:gd name="connsiteX3" fmla="*/ 0 w 361252"/>
                <a:gd name="connsiteY3" fmla="*/ 351177 h 351177"/>
                <a:gd name="connsiteX4" fmla="*/ 0 w 361252"/>
                <a:gd name="connsiteY4" fmla="*/ 0 h 35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52" h="351177">
                  <a:moveTo>
                    <a:pt x="0" y="0"/>
                  </a:moveTo>
                  <a:lnTo>
                    <a:pt x="361252" y="0"/>
                  </a:lnTo>
                  <a:lnTo>
                    <a:pt x="280622" y="6659"/>
                  </a:lnTo>
                  <a:cubicBezTo>
                    <a:pt x="91672" y="39611"/>
                    <a:pt x="0" y="181991"/>
                    <a:pt x="0" y="3511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9DB984A4-38A0-84D7-6D27-3923470435B7}"/>
                </a:ext>
              </a:extLst>
            </p:cNvPr>
            <p:cNvSpPr/>
            <p:nvPr userDrawn="1"/>
          </p:nvSpPr>
          <p:spPr>
            <a:xfrm>
              <a:off x="2308720" y="143429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3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4"/>
                    <a:pt x="354500" y="355879"/>
                  </a:cubicBezTo>
                  <a:cubicBezTo>
                    <a:pt x="354500" y="116536"/>
                    <a:pt x="197119" y="1568"/>
                    <a:pt x="0" y="5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E82AFBC8-A70B-0A34-BD9A-26BD53968B9B}"/>
                </a:ext>
              </a:extLst>
            </p:cNvPr>
            <p:cNvSpPr/>
            <p:nvPr userDrawn="1"/>
          </p:nvSpPr>
          <p:spPr>
            <a:xfrm>
              <a:off x="2308721" y="179017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4A0F46A6-0FA3-8690-4BE1-7361153F2BFB}"/>
                </a:ext>
              </a:extLst>
            </p:cNvPr>
            <p:cNvSpPr/>
            <p:nvPr userDrawn="1"/>
          </p:nvSpPr>
          <p:spPr>
            <a:xfrm>
              <a:off x="2308721" y="214553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7227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C8315680-FC96-CB62-98A8-7BDEFDE47453}"/>
                </a:ext>
              </a:extLst>
            </p:cNvPr>
            <p:cNvSpPr/>
            <p:nvPr userDrawn="1"/>
          </p:nvSpPr>
          <p:spPr>
            <a:xfrm>
              <a:off x="1236466" y="2866208"/>
              <a:ext cx="362208" cy="560702"/>
            </a:xfrm>
            <a:custGeom>
              <a:avLst/>
              <a:gdLst>
                <a:gd name="connsiteX0" fmla="*/ 362208 w 362208"/>
                <a:gd name="connsiteY0" fmla="*/ 0 h 560702"/>
                <a:gd name="connsiteX1" fmla="*/ 362208 w 362208"/>
                <a:gd name="connsiteY1" fmla="*/ 560702 h 560702"/>
                <a:gd name="connsiteX2" fmla="*/ 82244 w 362208"/>
                <a:gd name="connsiteY2" fmla="*/ 280273 h 560702"/>
                <a:gd name="connsiteX3" fmla="*/ 0 w 362208"/>
                <a:gd name="connsiteY3" fmla="*/ 275120 h 560702"/>
                <a:gd name="connsiteX4" fmla="*/ 82918 w 362208"/>
                <a:gd name="connsiteY4" fmla="*/ 269627 h 560702"/>
                <a:gd name="connsiteX5" fmla="*/ 357176 w 362208"/>
                <a:gd name="connsiteY5" fmla="*/ 47912 h 560702"/>
                <a:gd name="connsiteX6" fmla="*/ 362208 w 362208"/>
                <a:gd name="connsiteY6" fmla="*/ 0 h 56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208" h="560702">
                  <a:moveTo>
                    <a:pt x="362208" y="0"/>
                  </a:moveTo>
                  <a:lnTo>
                    <a:pt x="362208" y="560702"/>
                  </a:lnTo>
                  <a:cubicBezTo>
                    <a:pt x="361293" y="414379"/>
                    <a:pt x="270307" y="305265"/>
                    <a:pt x="82244" y="280273"/>
                  </a:cubicBezTo>
                  <a:lnTo>
                    <a:pt x="0" y="275120"/>
                  </a:lnTo>
                  <a:lnTo>
                    <a:pt x="82918" y="269627"/>
                  </a:lnTo>
                  <a:cubicBezTo>
                    <a:pt x="244335" y="247017"/>
                    <a:pt x="333990" y="159884"/>
                    <a:pt x="357176" y="47912"/>
                  </a:cubicBezTo>
                  <a:lnTo>
                    <a:pt x="362208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401925A1-6B14-5D8A-32D7-FC54409778B9}"/>
                </a:ext>
              </a:extLst>
            </p:cNvPr>
            <p:cNvSpPr/>
            <p:nvPr userDrawn="1"/>
          </p:nvSpPr>
          <p:spPr>
            <a:xfrm>
              <a:off x="865623" y="3426911"/>
              <a:ext cx="367049" cy="637029"/>
            </a:xfrm>
            <a:custGeom>
              <a:avLst/>
              <a:gdLst>
                <a:gd name="connsiteX0" fmla="*/ 0 w 367049"/>
                <a:gd name="connsiteY0" fmla="*/ 0 h 637029"/>
                <a:gd name="connsiteX1" fmla="*/ 367049 w 367049"/>
                <a:gd name="connsiteY1" fmla="*/ 285331 h 637029"/>
                <a:gd name="connsiteX2" fmla="*/ 0 w 367049"/>
                <a:gd name="connsiteY2" fmla="*/ 637029 h 637029"/>
                <a:gd name="connsiteX3" fmla="*/ 0 w 367049"/>
                <a:gd name="connsiteY3" fmla="*/ 0 h 6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49" h="637029">
                  <a:moveTo>
                    <a:pt x="0" y="0"/>
                  </a:moveTo>
                  <a:cubicBezTo>
                    <a:pt x="1046" y="166704"/>
                    <a:pt x="119735" y="285331"/>
                    <a:pt x="367049" y="285331"/>
                  </a:cubicBezTo>
                  <a:cubicBezTo>
                    <a:pt x="119212" y="285331"/>
                    <a:pt x="0" y="443673"/>
                    <a:pt x="0" y="6370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013C2176-2C39-09FA-77AA-01569966F3DF}"/>
                </a:ext>
              </a:extLst>
            </p:cNvPr>
            <p:cNvSpPr/>
            <p:nvPr userDrawn="1"/>
          </p:nvSpPr>
          <p:spPr>
            <a:xfrm>
              <a:off x="1600244" y="4494569"/>
              <a:ext cx="708477" cy="351679"/>
            </a:xfrm>
            <a:custGeom>
              <a:avLst/>
              <a:gdLst>
                <a:gd name="connsiteX0" fmla="*/ 354246 w 708477"/>
                <a:gd name="connsiteY0" fmla="*/ 0 h 351679"/>
                <a:gd name="connsiteX1" fmla="*/ 361124 w 708477"/>
                <a:gd name="connsiteY1" fmla="*/ 80617 h 351679"/>
                <a:gd name="connsiteX2" fmla="*/ 708477 w 708477"/>
                <a:gd name="connsiteY2" fmla="*/ 351679 h 351679"/>
                <a:gd name="connsiteX3" fmla="*/ 0 w 708477"/>
                <a:gd name="connsiteY3" fmla="*/ 351679 h 351679"/>
                <a:gd name="connsiteX4" fmla="*/ 347760 w 708477"/>
                <a:gd name="connsiteY4" fmla="*/ 80617 h 351679"/>
                <a:gd name="connsiteX5" fmla="*/ 354246 w 708477"/>
                <a:gd name="connsiteY5" fmla="*/ 0 h 3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79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79"/>
                  </a:cubicBezTo>
                  <a:lnTo>
                    <a:pt x="0" y="351679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B3DD13A0-E5B1-68CB-81FB-8830188FB9D2}"/>
                </a:ext>
              </a:extLst>
            </p:cNvPr>
            <p:cNvSpPr/>
            <p:nvPr userDrawn="1"/>
          </p:nvSpPr>
          <p:spPr>
            <a:xfrm>
              <a:off x="865623" y="4707240"/>
              <a:ext cx="361239" cy="351176"/>
            </a:xfrm>
            <a:custGeom>
              <a:avLst/>
              <a:gdLst>
                <a:gd name="connsiteX0" fmla="*/ 0 w 361239"/>
                <a:gd name="connsiteY0" fmla="*/ 0 h 351176"/>
                <a:gd name="connsiteX1" fmla="*/ 361239 w 361239"/>
                <a:gd name="connsiteY1" fmla="*/ 0 h 351176"/>
                <a:gd name="connsiteX2" fmla="*/ 280622 w 361239"/>
                <a:gd name="connsiteY2" fmla="*/ 6658 h 351176"/>
                <a:gd name="connsiteX3" fmla="*/ 0 w 361239"/>
                <a:gd name="connsiteY3" fmla="*/ 351176 h 351176"/>
                <a:gd name="connsiteX4" fmla="*/ 0 w 361239"/>
                <a:gd name="connsiteY4" fmla="*/ 0 h 3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39" h="351176">
                  <a:moveTo>
                    <a:pt x="0" y="0"/>
                  </a:moveTo>
                  <a:lnTo>
                    <a:pt x="361239" y="0"/>
                  </a:lnTo>
                  <a:lnTo>
                    <a:pt x="280622" y="6658"/>
                  </a:lnTo>
                  <a:cubicBezTo>
                    <a:pt x="91672" y="39610"/>
                    <a:pt x="0" y="181990"/>
                    <a:pt x="0" y="351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34DE641-B590-01C8-0D57-134092D3905C}"/>
                </a:ext>
              </a:extLst>
            </p:cNvPr>
            <p:cNvSpPr/>
            <p:nvPr userDrawn="1"/>
          </p:nvSpPr>
          <p:spPr>
            <a:xfrm>
              <a:off x="2308720" y="470880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2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3"/>
                    <a:pt x="354500" y="355879"/>
                  </a:cubicBezTo>
                  <a:cubicBezTo>
                    <a:pt x="354500" y="116536"/>
                    <a:pt x="197119" y="1568"/>
                    <a:pt x="0" y="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4A849AB-41B8-88A6-423C-09B9BC80F2EE}"/>
                </a:ext>
              </a:extLst>
            </p:cNvPr>
            <p:cNvSpPr/>
            <p:nvPr userDrawn="1"/>
          </p:nvSpPr>
          <p:spPr>
            <a:xfrm>
              <a:off x="2308721" y="506468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AAAFC81-B2F4-8E0D-8226-165DCEB8A30E}"/>
                </a:ext>
              </a:extLst>
            </p:cNvPr>
            <p:cNvSpPr/>
            <p:nvPr userDrawn="1"/>
          </p:nvSpPr>
          <p:spPr>
            <a:xfrm>
              <a:off x="2308721" y="542004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6705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906" y="765177"/>
            <a:ext cx="7524970" cy="1325563"/>
          </a:xfrm>
        </p:spPr>
        <p:txBody>
          <a:bodyPr lIns="0">
            <a:normAutofit/>
          </a:bodyPr>
          <a:lstStyle>
            <a:lvl1pPr>
              <a:defRPr sz="3998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05" y="2354264"/>
            <a:ext cx="7524970" cy="3738563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C32BDBC4-8869-23D5-3B6D-6058F2C81D4E}"/>
              </a:ext>
            </a:extLst>
          </p:cNvPr>
          <p:cNvSpPr/>
          <p:nvPr userDrawn="1"/>
        </p:nvSpPr>
        <p:spPr>
          <a:xfrm>
            <a:off x="2308721" y="1571741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1C7BE95A-9C8F-BE4F-C612-03976EFAE35B}"/>
              </a:ext>
            </a:extLst>
          </p:cNvPr>
          <p:cNvSpPr/>
          <p:nvPr userDrawn="1"/>
        </p:nvSpPr>
        <p:spPr>
          <a:xfrm>
            <a:off x="3012220" y="2145537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18AB678B-4E65-BBA3-16FD-B162BCB6ED1F}"/>
              </a:ext>
            </a:extLst>
          </p:cNvPr>
          <p:cNvSpPr/>
          <p:nvPr userDrawn="1"/>
        </p:nvSpPr>
        <p:spPr>
          <a:xfrm>
            <a:off x="1954223" y="4488262"/>
            <a:ext cx="523" cy="6309"/>
          </a:xfrm>
          <a:custGeom>
            <a:avLst/>
            <a:gdLst>
              <a:gd name="connsiteX0" fmla="*/ 254 w 523"/>
              <a:gd name="connsiteY0" fmla="*/ 0 h 6309"/>
              <a:gd name="connsiteX1" fmla="*/ 523 w 523"/>
              <a:gd name="connsiteY1" fmla="*/ 3154 h 6309"/>
              <a:gd name="connsiteX2" fmla="*/ 269 w 523"/>
              <a:gd name="connsiteY2" fmla="*/ 6309 h 6309"/>
              <a:gd name="connsiteX3" fmla="*/ 0 w 523"/>
              <a:gd name="connsiteY3" fmla="*/ 3154 h 6309"/>
              <a:gd name="connsiteX4" fmla="*/ 254 w 523"/>
              <a:gd name="connsiteY4" fmla="*/ 0 h 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" h="6309">
                <a:moveTo>
                  <a:pt x="254" y="0"/>
                </a:moveTo>
                <a:lnTo>
                  <a:pt x="523" y="3154"/>
                </a:lnTo>
                <a:lnTo>
                  <a:pt x="269" y="6309"/>
                </a:lnTo>
                <a:lnTo>
                  <a:pt x="0" y="3154"/>
                </a:lnTo>
                <a:lnTo>
                  <a:pt x="254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05254A0D-1616-86EF-47AC-306861A991CF}"/>
              </a:ext>
            </a:extLst>
          </p:cNvPr>
          <p:cNvSpPr/>
          <p:nvPr userDrawn="1"/>
        </p:nvSpPr>
        <p:spPr>
          <a:xfrm>
            <a:off x="2308721" y="4846250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2A199194-D01C-61C1-293B-E8EC2B7744DB}"/>
              </a:ext>
            </a:extLst>
          </p:cNvPr>
          <p:cNvSpPr/>
          <p:nvPr userDrawn="1"/>
        </p:nvSpPr>
        <p:spPr>
          <a:xfrm>
            <a:off x="3012220" y="5420047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FFACAB07-6E43-E9D3-D8C6-9254BCCE9EAE}"/>
              </a:ext>
            </a:extLst>
          </p:cNvPr>
          <p:cNvSpPr/>
          <p:nvPr userDrawn="1"/>
        </p:nvSpPr>
        <p:spPr>
          <a:xfrm>
            <a:off x="1593776" y="6129812"/>
            <a:ext cx="4901" cy="424"/>
          </a:xfrm>
          <a:custGeom>
            <a:avLst/>
            <a:gdLst>
              <a:gd name="connsiteX0" fmla="*/ 4901 w 4901"/>
              <a:gd name="connsiteY0" fmla="*/ 0 h 424"/>
              <a:gd name="connsiteX1" fmla="*/ 4901 w 4901"/>
              <a:gd name="connsiteY1" fmla="*/ 424 h 424"/>
              <a:gd name="connsiteX2" fmla="*/ 0 w 4901"/>
              <a:gd name="connsiteY2" fmla="*/ 424 h 424"/>
              <a:gd name="connsiteX3" fmla="*/ 4901 w 4901"/>
              <a:gd name="connsiteY3" fmla="*/ 0 h 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1" h="424">
                <a:moveTo>
                  <a:pt x="4901" y="0"/>
                </a:moveTo>
                <a:lnTo>
                  <a:pt x="4901" y="424"/>
                </a:lnTo>
                <a:lnTo>
                  <a:pt x="0" y="424"/>
                </a:lnTo>
                <a:lnTo>
                  <a:pt x="4901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pic>
        <p:nvPicPr>
          <p:cNvPr id="260" name="Graphic 259">
            <a:extLst>
              <a:ext uri="{FF2B5EF4-FFF2-40B4-BE49-F238E27FC236}">
                <a16:creationId xmlns:a16="http://schemas.microsoft.com/office/drawing/2014/main" id="{DF3D3B94-62CA-D0F1-385C-A81AA5874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5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DB9D86-E57D-E6C6-A9F5-9AA3251E8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F4CE8A-77FE-10D9-B807-F8AEB2380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94DEDB9-F4D1-3372-AA07-FD11BFA6C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1453431-B566-0DB1-7B93-5BECC758D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581D0AC-E244-6B22-6A5F-64A57C8C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921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Pattern 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>
            <a:extLst>
              <a:ext uri="{FF2B5EF4-FFF2-40B4-BE49-F238E27FC236}">
                <a16:creationId xmlns:a16="http://schemas.microsoft.com/office/drawing/2014/main" id="{03528811-60E6-FC4B-CA25-7E968067997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BF9EC207-AA05-292C-C76D-5FC3542FE50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155576 w 12192000"/>
                <a:gd name="connsiteY5" fmla="*/ 152400 h 6858000"/>
                <a:gd name="connsiteX6" fmla="*/ 155576 w 12192000"/>
                <a:gd name="connsiteY6" fmla="*/ 862069 h 6858000"/>
                <a:gd name="connsiteX7" fmla="*/ 510599 w 12192000"/>
                <a:gd name="connsiteY7" fmla="*/ 1148967 h 6858000"/>
                <a:gd name="connsiteX8" fmla="*/ 865622 w 12192000"/>
                <a:gd name="connsiteY8" fmla="*/ 862069 h 6858000"/>
                <a:gd name="connsiteX9" fmla="*/ 155576 w 12192000"/>
                <a:gd name="connsiteY9" fmla="*/ 862069 h 6858000"/>
                <a:gd name="connsiteX10" fmla="*/ 510076 w 12192000"/>
                <a:gd name="connsiteY10" fmla="*/ 507234 h 6858000"/>
                <a:gd name="connsiteX11" fmla="*/ 155576 w 12192000"/>
                <a:gd name="connsiteY11" fmla="*/ 152400 h 6858000"/>
                <a:gd name="connsiteX12" fmla="*/ 865622 w 12192000"/>
                <a:gd name="connsiteY12" fmla="*/ 152400 h 6858000"/>
                <a:gd name="connsiteX13" fmla="*/ 511645 w 12192000"/>
                <a:gd name="connsiteY13" fmla="*/ 507234 h 6858000"/>
                <a:gd name="connsiteX14" fmla="*/ 866145 w 12192000"/>
                <a:gd name="connsiteY14" fmla="*/ 862069 h 6858000"/>
                <a:gd name="connsiteX15" fmla="*/ 866145 w 12192000"/>
                <a:gd name="connsiteY15" fmla="*/ 796862 h 6858000"/>
                <a:gd name="connsiteX16" fmla="*/ 870928 w 12192000"/>
                <a:gd name="connsiteY16" fmla="*/ 864827 h 6858000"/>
                <a:gd name="connsiteX17" fmla="*/ 1232671 w 12192000"/>
                <a:gd name="connsiteY17" fmla="*/ 1147399 h 6858000"/>
                <a:gd name="connsiteX18" fmla="*/ 1599720 w 12192000"/>
                <a:gd name="connsiteY18" fmla="*/ 789430 h 6858000"/>
                <a:gd name="connsiteX19" fmla="*/ 1232671 w 12192000"/>
                <a:gd name="connsiteY19" fmla="*/ 437731 h 6858000"/>
                <a:gd name="connsiteX20" fmla="*/ 1599197 w 12192000"/>
                <a:gd name="connsiteY20" fmla="*/ 152400 h 6858000"/>
                <a:gd name="connsiteX21" fmla="*/ 866145 w 12192000"/>
                <a:gd name="connsiteY21" fmla="*/ 152400 h 6858000"/>
                <a:gd name="connsiteX22" fmla="*/ 866145 w 12192000"/>
                <a:gd name="connsiteY22" fmla="*/ 157704 h 6858000"/>
                <a:gd name="connsiteX23" fmla="*/ 865622 w 12192000"/>
                <a:gd name="connsiteY23" fmla="*/ 152400 h 6858000"/>
                <a:gd name="connsiteX24" fmla="*/ 1600243 w 12192000"/>
                <a:gd name="connsiteY24" fmla="*/ 152400 h 6858000"/>
                <a:gd name="connsiteX25" fmla="*/ 1600243 w 12192000"/>
                <a:gd name="connsiteY25" fmla="*/ 862069 h 6858000"/>
                <a:gd name="connsiteX26" fmla="*/ 1600243 w 12192000"/>
                <a:gd name="connsiteY26" fmla="*/ 1571738 h 6858000"/>
                <a:gd name="connsiteX27" fmla="*/ 1954743 w 12192000"/>
                <a:gd name="connsiteY27" fmla="*/ 1858636 h 6858000"/>
                <a:gd name="connsiteX28" fmla="*/ 2303361 w 12192000"/>
                <a:gd name="connsiteY28" fmla="*/ 1629827 h 6858000"/>
                <a:gd name="connsiteX29" fmla="*/ 2308720 w 12192000"/>
                <a:gd name="connsiteY29" fmla="*/ 1576903 h 6858000"/>
                <a:gd name="connsiteX30" fmla="*/ 2308720 w 12192000"/>
                <a:gd name="connsiteY30" fmla="*/ 2145534 h 6858000"/>
                <a:gd name="connsiteX31" fmla="*/ 1954220 w 12192000"/>
                <a:gd name="connsiteY31" fmla="*/ 1858636 h 6858000"/>
                <a:gd name="connsiteX32" fmla="*/ 1599720 w 12192000"/>
                <a:gd name="connsiteY32" fmla="*/ 2145534 h 6858000"/>
                <a:gd name="connsiteX33" fmla="*/ 2308720 w 12192000"/>
                <a:gd name="connsiteY33" fmla="*/ 2145534 h 6858000"/>
                <a:gd name="connsiteX34" fmla="*/ 1930691 w 12192000"/>
                <a:gd name="connsiteY34" fmla="*/ 2501414 h 6858000"/>
                <a:gd name="connsiteX35" fmla="*/ 2308720 w 12192000"/>
                <a:gd name="connsiteY35" fmla="*/ 2857293 h 6858000"/>
                <a:gd name="connsiteX36" fmla="*/ 2308720 w 12192000"/>
                <a:gd name="connsiteY36" fmla="*/ 2782564 h 6858000"/>
                <a:gd name="connsiteX37" fmla="*/ 2663743 w 12192000"/>
                <a:gd name="connsiteY37" fmla="*/ 3140534 h 6858000"/>
                <a:gd name="connsiteX38" fmla="*/ 3018766 w 12192000"/>
                <a:gd name="connsiteY38" fmla="*/ 2782564 h 6858000"/>
                <a:gd name="connsiteX39" fmla="*/ 2663743 w 12192000"/>
                <a:gd name="connsiteY39" fmla="*/ 2430865 h 6858000"/>
                <a:gd name="connsiteX40" fmla="*/ 3013012 w 12192000"/>
                <a:gd name="connsiteY40" fmla="*/ 2203406 h 6858000"/>
                <a:gd name="connsiteX41" fmla="*/ 3018715 w 12192000"/>
                <a:gd name="connsiteY41" fmla="*/ 2146053 h 6858000"/>
                <a:gd name="connsiteX42" fmla="*/ 3018766 w 12192000"/>
                <a:gd name="connsiteY42" fmla="*/ 2146057 h 6858000"/>
                <a:gd name="connsiteX43" fmla="*/ 3018766 w 12192000"/>
                <a:gd name="connsiteY43" fmla="*/ 2145534 h 6858000"/>
                <a:gd name="connsiteX44" fmla="*/ 3018766 w 12192000"/>
                <a:gd name="connsiteY44" fmla="*/ 1434298 h 6858000"/>
                <a:gd name="connsiteX45" fmla="*/ 2663743 w 12192000"/>
                <a:gd name="connsiteY45" fmla="*/ 1148967 h 6858000"/>
                <a:gd name="connsiteX46" fmla="*/ 2308720 w 12192000"/>
                <a:gd name="connsiteY46" fmla="*/ 1434298 h 6858000"/>
                <a:gd name="connsiteX47" fmla="*/ 2308720 w 12192000"/>
                <a:gd name="connsiteY47" fmla="*/ 862069 h 6858000"/>
                <a:gd name="connsiteX48" fmla="*/ 2663743 w 12192000"/>
                <a:gd name="connsiteY48" fmla="*/ 1147399 h 6858000"/>
                <a:gd name="connsiteX49" fmla="*/ 3018766 w 12192000"/>
                <a:gd name="connsiteY49" fmla="*/ 862069 h 6858000"/>
                <a:gd name="connsiteX50" fmla="*/ 2310289 w 12192000"/>
                <a:gd name="connsiteY50" fmla="*/ 862069 h 6858000"/>
                <a:gd name="connsiteX51" fmla="*/ 2665312 w 12192000"/>
                <a:gd name="connsiteY51" fmla="*/ 504099 h 6858000"/>
                <a:gd name="connsiteX52" fmla="*/ 2310289 w 12192000"/>
                <a:gd name="connsiteY52" fmla="*/ 152400 h 6858000"/>
                <a:gd name="connsiteX53" fmla="*/ 1955266 w 12192000"/>
                <a:gd name="connsiteY53" fmla="*/ 504099 h 6858000"/>
                <a:gd name="connsiteX54" fmla="*/ 2310289 w 12192000"/>
                <a:gd name="connsiteY54" fmla="*/ 862069 h 6858000"/>
                <a:gd name="connsiteX55" fmla="*/ 2308720 w 12192000"/>
                <a:gd name="connsiteY55" fmla="*/ 862069 h 6858000"/>
                <a:gd name="connsiteX56" fmla="*/ 1960960 w 12192000"/>
                <a:gd name="connsiteY56" fmla="*/ 1133131 h 6858000"/>
                <a:gd name="connsiteX57" fmla="*/ 1954474 w 12192000"/>
                <a:gd name="connsiteY57" fmla="*/ 1213748 h 6858000"/>
                <a:gd name="connsiteX58" fmla="*/ 1947595 w 12192000"/>
                <a:gd name="connsiteY58" fmla="*/ 1133131 h 6858000"/>
                <a:gd name="connsiteX59" fmla="*/ 1600243 w 12192000"/>
                <a:gd name="connsiteY59" fmla="*/ 862069 h 6858000"/>
                <a:gd name="connsiteX60" fmla="*/ 1954743 w 12192000"/>
                <a:gd name="connsiteY60" fmla="*/ 507234 h 6858000"/>
                <a:gd name="connsiteX61" fmla="*/ 1600243 w 12192000"/>
                <a:gd name="connsiteY61" fmla="*/ 152400 h 6858000"/>
                <a:gd name="connsiteX62" fmla="*/ 3020335 w 12192000"/>
                <a:gd name="connsiteY62" fmla="*/ 152400 h 6858000"/>
                <a:gd name="connsiteX63" fmla="*/ 2665835 w 12192000"/>
                <a:gd name="connsiteY63" fmla="*/ 507234 h 6858000"/>
                <a:gd name="connsiteX64" fmla="*/ 3020335 w 12192000"/>
                <a:gd name="connsiteY64" fmla="*/ 862069 h 6858000"/>
                <a:gd name="connsiteX65" fmla="*/ 3020335 w 12192000"/>
                <a:gd name="connsiteY65" fmla="*/ 152400 h 6858000"/>
                <a:gd name="connsiteX66" fmla="*/ 1232148 w 12192000"/>
                <a:gd name="connsiteY66" fmla="*/ 1147399 h 6858000"/>
                <a:gd name="connsiteX67" fmla="*/ 865622 w 12192000"/>
                <a:gd name="connsiteY67" fmla="*/ 1432730 h 6858000"/>
                <a:gd name="connsiteX68" fmla="*/ 510599 w 12192000"/>
                <a:gd name="connsiteY68" fmla="*/ 1150012 h 6858000"/>
                <a:gd name="connsiteX69" fmla="*/ 155576 w 12192000"/>
                <a:gd name="connsiteY69" fmla="*/ 1432730 h 6858000"/>
                <a:gd name="connsiteX70" fmla="*/ 155576 w 12192000"/>
                <a:gd name="connsiteY70" fmla="*/ 2146057 h 6858000"/>
                <a:gd name="connsiteX71" fmla="*/ 510076 w 12192000"/>
                <a:gd name="connsiteY71" fmla="*/ 1789132 h 6858000"/>
                <a:gd name="connsiteX72" fmla="*/ 155576 w 12192000"/>
                <a:gd name="connsiteY72" fmla="*/ 1432730 h 6858000"/>
                <a:gd name="connsiteX73" fmla="*/ 865622 w 12192000"/>
                <a:gd name="connsiteY73" fmla="*/ 1432730 h 6858000"/>
                <a:gd name="connsiteX74" fmla="*/ 511122 w 12192000"/>
                <a:gd name="connsiteY74" fmla="*/ 1789655 h 6858000"/>
                <a:gd name="connsiteX75" fmla="*/ 865622 w 12192000"/>
                <a:gd name="connsiteY75" fmla="*/ 2146580 h 6858000"/>
                <a:gd name="connsiteX76" fmla="*/ 865622 w 12192000"/>
                <a:gd name="connsiteY76" fmla="*/ 2147625 h 6858000"/>
                <a:gd name="connsiteX77" fmla="*/ 155576 w 12192000"/>
                <a:gd name="connsiteY77" fmla="*/ 2147625 h 6858000"/>
                <a:gd name="connsiteX78" fmla="*/ 510599 w 12192000"/>
                <a:gd name="connsiteY78" fmla="*/ 2432955 h 6858000"/>
                <a:gd name="connsiteX79" fmla="*/ 865622 w 12192000"/>
                <a:gd name="connsiteY79" fmla="*/ 2147625 h 6858000"/>
                <a:gd name="connsiteX80" fmla="*/ 865622 w 12192000"/>
                <a:gd name="connsiteY80" fmla="*/ 2719854 h 6858000"/>
                <a:gd name="connsiteX81" fmla="*/ 510599 w 12192000"/>
                <a:gd name="connsiteY81" fmla="*/ 2434523 h 6858000"/>
                <a:gd name="connsiteX82" fmla="*/ 155576 w 12192000"/>
                <a:gd name="connsiteY82" fmla="*/ 2719854 h 6858000"/>
                <a:gd name="connsiteX83" fmla="*/ 865622 w 12192000"/>
                <a:gd name="connsiteY83" fmla="*/ 2719854 h 6858000"/>
                <a:gd name="connsiteX84" fmla="*/ 865622 w 12192000"/>
                <a:gd name="connsiteY84" fmla="*/ 2855726 h 6858000"/>
                <a:gd name="connsiteX85" fmla="*/ 865622 w 12192000"/>
                <a:gd name="connsiteY85" fmla="*/ 2856248 h 6858000"/>
                <a:gd name="connsiteX86" fmla="*/ 865673 w 12192000"/>
                <a:gd name="connsiteY86" fmla="*/ 2856248 h 6858000"/>
                <a:gd name="connsiteX87" fmla="*/ 871550 w 12192000"/>
                <a:gd name="connsiteY87" fmla="*/ 2916021 h 6858000"/>
                <a:gd name="connsiteX88" fmla="*/ 1145936 w 12192000"/>
                <a:gd name="connsiteY88" fmla="*/ 3136155 h 6858000"/>
                <a:gd name="connsiteX89" fmla="*/ 1228360 w 12192000"/>
                <a:gd name="connsiteY89" fmla="*/ 3141310 h 6858000"/>
                <a:gd name="connsiteX90" fmla="*/ 1145586 w 12192000"/>
                <a:gd name="connsiteY90" fmla="*/ 3146824 h 6858000"/>
                <a:gd name="connsiteX91" fmla="*/ 865622 w 12192000"/>
                <a:gd name="connsiteY91" fmla="*/ 3426910 h 6858000"/>
                <a:gd name="connsiteX92" fmla="*/ 511122 w 12192000"/>
                <a:gd name="connsiteY92" fmla="*/ 3781744 h 6858000"/>
                <a:gd name="connsiteX93" fmla="*/ 865622 w 12192000"/>
                <a:gd name="connsiteY93" fmla="*/ 4136579 h 6858000"/>
                <a:gd name="connsiteX94" fmla="*/ 155576 w 12192000"/>
                <a:gd name="connsiteY94" fmla="*/ 4136579 h 6858000"/>
                <a:gd name="connsiteX95" fmla="*/ 510076 w 12192000"/>
                <a:gd name="connsiteY95" fmla="*/ 3781744 h 6858000"/>
                <a:gd name="connsiteX96" fmla="*/ 155576 w 12192000"/>
                <a:gd name="connsiteY96" fmla="*/ 3426910 h 6858000"/>
                <a:gd name="connsiteX97" fmla="*/ 155576 w 12192000"/>
                <a:gd name="connsiteY97" fmla="*/ 4136579 h 6858000"/>
                <a:gd name="connsiteX98" fmla="*/ 510599 w 12192000"/>
                <a:gd name="connsiteY98" fmla="*/ 4423477 h 6858000"/>
                <a:gd name="connsiteX99" fmla="*/ 865622 w 12192000"/>
                <a:gd name="connsiteY99" fmla="*/ 4136579 h 6858000"/>
                <a:gd name="connsiteX100" fmla="*/ 865622 w 12192000"/>
                <a:gd name="connsiteY100" fmla="*/ 4063939 h 6858000"/>
                <a:gd name="connsiteX101" fmla="*/ 1232671 w 12192000"/>
                <a:gd name="connsiteY101" fmla="*/ 4421909 h 6858000"/>
                <a:gd name="connsiteX102" fmla="*/ 1599720 w 12192000"/>
                <a:gd name="connsiteY102" fmla="*/ 4063939 h 6858000"/>
                <a:gd name="connsiteX103" fmla="*/ 1232671 w 12192000"/>
                <a:gd name="connsiteY103" fmla="*/ 3712241 h 6858000"/>
                <a:gd name="connsiteX104" fmla="*/ 1599720 w 12192000"/>
                <a:gd name="connsiteY104" fmla="*/ 3426910 h 6858000"/>
                <a:gd name="connsiteX105" fmla="*/ 1598674 w 12192000"/>
                <a:gd name="connsiteY105" fmla="*/ 3426910 h 6858000"/>
                <a:gd name="connsiteX106" fmla="*/ 1953174 w 12192000"/>
                <a:gd name="connsiteY106" fmla="*/ 3141057 h 6858000"/>
                <a:gd name="connsiteX107" fmla="*/ 1670501 w 12192000"/>
                <a:gd name="connsiteY107" fmla="*/ 2859877 h 6858000"/>
                <a:gd name="connsiteX108" fmla="*/ 1599288 w 12192000"/>
                <a:gd name="connsiteY108" fmla="*/ 2855243 h 6858000"/>
                <a:gd name="connsiteX109" fmla="*/ 1661779 w 12192000"/>
                <a:gd name="connsiteY109" fmla="*/ 2849819 h 6858000"/>
                <a:gd name="connsiteX110" fmla="*/ 1930691 w 12192000"/>
                <a:gd name="connsiteY110" fmla="*/ 2498278 h 6858000"/>
                <a:gd name="connsiteX111" fmla="*/ 1575668 w 12192000"/>
                <a:gd name="connsiteY111" fmla="*/ 2145534 h 6858000"/>
                <a:gd name="connsiteX112" fmla="*/ 1220645 w 12192000"/>
                <a:gd name="connsiteY112" fmla="*/ 2498278 h 6858000"/>
                <a:gd name="connsiteX113" fmla="*/ 1489557 w 12192000"/>
                <a:gd name="connsiteY113" fmla="*/ 2850462 h 6858000"/>
                <a:gd name="connsiteX114" fmla="*/ 1562495 w 12192000"/>
                <a:gd name="connsiteY114" fmla="*/ 2856248 h 6858000"/>
                <a:gd name="connsiteX115" fmla="*/ 865673 w 12192000"/>
                <a:gd name="connsiteY115" fmla="*/ 2856248 h 6858000"/>
                <a:gd name="connsiteX116" fmla="*/ 865622 w 12192000"/>
                <a:gd name="connsiteY116" fmla="*/ 2855726 h 6858000"/>
                <a:gd name="connsiteX117" fmla="*/ 1220122 w 12192000"/>
                <a:gd name="connsiteY117" fmla="*/ 2500891 h 6858000"/>
                <a:gd name="connsiteX118" fmla="*/ 865622 w 12192000"/>
                <a:gd name="connsiteY118" fmla="*/ 2146057 h 6858000"/>
                <a:gd name="connsiteX119" fmla="*/ 865622 w 12192000"/>
                <a:gd name="connsiteY119" fmla="*/ 1783907 h 6858000"/>
                <a:gd name="connsiteX120" fmla="*/ 1233194 w 12192000"/>
                <a:gd name="connsiteY120" fmla="*/ 2141876 h 6858000"/>
                <a:gd name="connsiteX121" fmla="*/ 1600765 w 12192000"/>
                <a:gd name="connsiteY121" fmla="*/ 1783907 h 6858000"/>
                <a:gd name="connsiteX122" fmla="*/ 1320144 w 12192000"/>
                <a:gd name="connsiteY122" fmla="*/ 1439389 h 6858000"/>
                <a:gd name="connsiteX123" fmla="*/ 1239515 w 12192000"/>
                <a:gd name="connsiteY123" fmla="*/ 1432730 h 6858000"/>
                <a:gd name="connsiteX124" fmla="*/ 1599197 w 12192000"/>
                <a:gd name="connsiteY124" fmla="*/ 1432730 h 6858000"/>
                <a:gd name="connsiteX125" fmla="*/ 1232148 w 12192000"/>
                <a:gd name="connsiteY125" fmla="*/ 1147399 h 6858000"/>
                <a:gd name="connsiteX126" fmla="*/ 2312380 w 12192000"/>
                <a:gd name="connsiteY126" fmla="*/ 2859384 h 6858000"/>
                <a:gd name="connsiteX127" fmla="*/ 1954220 w 12192000"/>
                <a:gd name="connsiteY127" fmla="*/ 3145237 h 6858000"/>
                <a:gd name="connsiteX128" fmla="*/ 2239795 w 12192000"/>
                <a:gd name="connsiteY128" fmla="*/ 3426417 h 6858000"/>
                <a:gd name="connsiteX129" fmla="*/ 2283290 w 12192000"/>
                <a:gd name="connsiteY129" fmla="*/ 3429218 h 6858000"/>
                <a:gd name="connsiteX130" fmla="*/ 2226280 w 12192000"/>
                <a:gd name="connsiteY130" fmla="*/ 3434091 h 6858000"/>
                <a:gd name="connsiteX131" fmla="*/ 1955266 w 12192000"/>
                <a:gd name="connsiteY131" fmla="*/ 3778609 h 6858000"/>
                <a:gd name="connsiteX132" fmla="*/ 2310289 w 12192000"/>
                <a:gd name="connsiteY132" fmla="*/ 4136579 h 6858000"/>
                <a:gd name="connsiteX133" fmla="*/ 2308720 w 12192000"/>
                <a:gd name="connsiteY133" fmla="*/ 4136579 h 6858000"/>
                <a:gd name="connsiteX134" fmla="*/ 1960960 w 12192000"/>
                <a:gd name="connsiteY134" fmla="*/ 4407641 h 6858000"/>
                <a:gd name="connsiteX135" fmla="*/ 1954474 w 12192000"/>
                <a:gd name="connsiteY135" fmla="*/ 4488259 h 6858000"/>
                <a:gd name="connsiteX136" fmla="*/ 1947595 w 12192000"/>
                <a:gd name="connsiteY136" fmla="*/ 4407641 h 6858000"/>
                <a:gd name="connsiteX137" fmla="*/ 1600243 w 12192000"/>
                <a:gd name="connsiteY137" fmla="*/ 4136579 h 6858000"/>
                <a:gd name="connsiteX138" fmla="*/ 1954743 w 12192000"/>
                <a:gd name="connsiteY138" fmla="*/ 3781744 h 6858000"/>
                <a:gd name="connsiteX139" fmla="*/ 1600243 w 12192000"/>
                <a:gd name="connsiteY139" fmla="*/ 3426910 h 6858000"/>
                <a:gd name="connsiteX140" fmla="*/ 1600243 w 12192000"/>
                <a:gd name="connsiteY140" fmla="*/ 4136579 h 6858000"/>
                <a:gd name="connsiteX141" fmla="*/ 1600243 w 12192000"/>
                <a:gd name="connsiteY141" fmla="*/ 4846247 h 6858000"/>
                <a:gd name="connsiteX142" fmla="*/ 1954743 w 12192000"/>
                <a:gd name="connsiteY142" fmla="*/ 5133146 h 6858000"/>
                <a:gd name="connsiteX143" fmla="*/ 2303361 w 12192000"/>
                <a:gd name="connsiteY143" fmla="*/ 4904336 h 6858000"/>
                <a:gd name="connsiteX144" fmla="*/ 2308720 w 12192000"/>
                <a:gd name="connsiteY144" fmla="*/ 4851412 h 6858000"/>
                <a:gd name="connsiteX145" fmla="*/ 2308720 w 12192000"/>
                <a:gd name="connsiteY145" fmla="*/ 5420044 h 6858000"/>
                <a:gd name="connsiteX146" fmla="*/ 1954220 w 12192000"/>
                <a:gd name="connsiteY146" fmla="*/ 5133146 h 6858000"/>
                <a:gd name="connsiteX147" fmla="*/ 1599720 w 12192000"/>
                <a:gd name="connsiteY147" fmla="*/ 5420044 h 6858000"/>
                <a:gd name="connsiteX148" fmla="*/ 2308720 w 12192000"/>
                <a:gd name="connsiteY148" fmla="*/ 5420044 h 6858000"/>
                <a:gd name="connsiteX149" fmla="*/ 1930691 w 12192000"/>
                <a:gd name="connsiteY149" fmla="*/ 5775924 h 6858000"/>
                <a:gd name="connsiteX150" fmla="*/ 2308720 w 12192000"/>
                <a:gd name="connsiteY150" fmla="*/ 6131803 h 6858000"/>
                <a:gd name="connsiteX151" fmla="*/ 2308720 w 12192000"/>
                <a:gd name="connsiteY151" fmla="*/ 6057074 h 6858000"/>
                <a:gd name="connsiteX152" fmla="*/ 2663743 w 12192000"/>
                <a:gd name="connsiteY152" fmla="*/ 6415044 h 6858000"/>
                <a:gd name="connsiteX153" fmla="*/ 3018766 w 12192000"/>
                <a:gd name="connsiteY153" fmla="*/ 6057074 h 6858000"/>
                <a:gd name="connsiteX154" fmla="*/ 2663743 w 12192000"/>
                <a:gd name="connsiteY154" fmla="*/ 5705375 h 6858000"/>
                <a:gd name="connsiteX155" fmla="*/ 3013012 w 12192000"/>
                <a:gd name="connsiteY155" fmla="*/ 5477916 h 6858000"/>
                <a:gd name="connsiteX156" fmla="*/ 3018715 w 12192000"/>
                <a:gd name="connsiteY156" fmla="*/ 5420563 h 6858000"/>
                <a:gd name="connsiteX157" fmla="*/ 3018766 w 12192000"/>
                <a:gd name="connsiteY157" fmla="*/ 5420567 h 6858000"/>
                <a:gd name="connsiteX158" fmla="*/ 3018766 w 12192000"/>
                <a:gd name="connsiteY158" fmla="*/ 5420044 h 6858000"/>
                <a:gd name="connsiteX159" fmla="*/ 3018766 w 12192000"/>
                <a:gd name="connsiteY159" fmla="*/ 4708808 h 6858000"/>
                <a:gd name="connsiteX160" fmla="*/ 2663743 w 12192000"/>
                <a:gd name="connsiteY160" fmla="*/ 4423477 h 6858000"/>
                <a:gd name="connsiteX161" fmla="*/ 2308720 w 12192000"/>
                <a:gd name="connsiteY161" fmla="*/ 4708808 h 6858000"/>
                <a:gd name="connsiteX162" fmla="*/ 2308720 w 12192000"/>
                <a:gd name="connsiteY162" fmla="*/ 4136579 h 6858000"/>
                <a:gd name="connsiteX163" fmla="*/ 2663743 w 12192000"/>
                <a:gd name="connsiteY163" fmla="*/ 4421909 h 6858000"/>
                <a:gd name="connsiteX164" fmla="*/ 3018766 w 12192000"/>
                <a:gd name="connsiteY164" fmla="*/ 4136579 h 6858000"/>
                <a:gd name="connsiteX165" fmla="*/ 2310289 w 12192000"/>
                <a:gd name="connsiteY165" fmla="*/ 4136579 h 6858000"/>
                <a:gd name="connsiteX166" fmla="*/ 2665312 w 12192000"/>
                <a:gd name="connsiteY166" fmla="*/ 3778609 h 6858000"/>
                <a:gd name="connsiteX167" fmla="*/ 2394298 w 12192000"/>
                <a:gd name="connsiteY167" fmla="*/ 3434091 h 6858000"/>
                <a:gd name="connsiteX168" fmla="*/ 2328633 w 12192000"/>
                <a:gd name="connsiteY168" fmla="*/ 3428478 h 6858000"/>
                <a:gd name="connsiteX169" fmla="*/ 2999974 w 12192000"/>
                <a:gd name="connsiteY169" fmla="*/ 3428478 h 6858000"/>
                <a:gd name="connsiteX170" fmla="*/ 2945656 w 12192000"/>
                <a:gd name="connsiteY170" fmla="*/ 3432661 h 6858000"/>
                <a:gd name="connsiteX171" fmla="*/ 2665835 w 12192000"/>
                <a:gd name="connsiteY171" fmla="*/ 3781744 h 6858000"/>
                <a:gd name="connsiteX172" fmla="*/ 3020335 w 12192000"/>
                <a:gd name="connsiteY172" fmla="*/ 4136579 h 6858000"/>
                <a:gd name="connsiteX173" fmla="*/ 3020335 w 12192000"/>
                <a:gd name="connsiteY173" fmla="*/ 3426910 h 6858000"/>
                <a:gd name="connsiteX174" fmla="*/ 3018629 w 12192000"/>
                <a:gd name="connsiteY174" fmla="*/ 3427042 h 6858000"/>
                <a:gd name="connsiteX175" fmla="*/ 3013012 w 12192000"/>
                <a:gd name="connsiteY175" fmla="*/ 3368355 h 6858000"/>
                <a:gd name="connsiteX176" fmla="*/ 2663743 w 12192000"/>
                <a:gd name="connsiteY176" fmla="*/ 3143147 h 6858000"/>
                <a:gd name="connsiteX177" fmla="*/ 2314475 w 12192000"/>
                <a:gd name="connsiteY177" fmla="*/ 3370606 h 6858000"/>
                <a:gd name="connsiteX178" fmla="*/ 2312380 w 12192000"/>
                <a:gd name="connsiteY178" fmla="*/ 3391673 h 6858000"/>
                <a:gd name="connsiteX179" fmla="*/ 2312380 w 12192000"/>
                <a:gd name="connsiteY179" fmla="*/ 2859384 h 6858000"/>
                <a:gd name="connsiteX180" fmla="*/ 1232148 w 12192000"/>
                <a:gd name="connsiteY180" fmla="*/ 4421909 h 6858000"/>
                <a:gd name="connsiteX181" fmla="*/ 871177 w 12192000"/>
                <a:gd name="connsiteY181" fmla="*/ 4649368 h 6858000"/>
                <a:gd name="connsiteX182" fmla="*/ 865372 w 12192000"/>
                <a:gd name="connsiteY182" fmla="*/ 4704644 h 6858000"/>
                <a:gd name="connsiteX183" fmla="*/ 859867 w 12192000"/>
                <a:gd name="connsiteY183" fmla="*/ 4647530 h 6858000"/>
                <a:gd name="connsiteX184" fmla="*/ 510599 w 12192000"/>
                <a:gd name="connsiteY184" fmla="*/ 4424522 h 6858000"/>
                <a:gd name="connsiteX185" fmla="*/ 155576 w 12192000"/>
                <a:gd name="connsiteY185" fmla="*/ 4707240 h 6858000"/>
                <a:gd name="connsiteX186" fmla="*/ 155576 w 12192000"/>
                <a:gd name="connsiteY186" fmla="*/ 5421090 h 6858000"/>
                <a:gd name="connsiteX187" fmla="*/ 510076 w 12192000"/>
                <a:gd name="connsiteY187" fmla="*/ 5064165 h 6858000"/>
                <a:gd name="connsiteX188" fmla="*/ 155576 w 12192000"/>
                <a:gd name="connsiteY188" fmla="*/ 4707240 h 6858000"/>
                <a:gd name="connsiteX189" fmla="*/ 865099 w 12192000"/>
                <a:gd name="connsiteY189" fmla="*/ 4707240 h 6858000"/>
                <a:gd name="connsiteX190" fmla="*/ 865372 w 12192000"/>
                <a:gd name="connsiteY190" fmla="*/ 4704644 h 6858000"/>
                <a:gd name="connsiteX191" fmla="*/ 865622 w 12192000"/>
                <a:gd name="connsiteY191" fmla="*/ 4707240 h 6858000"/>
                <a:gd name="connsiteX192" fmla="*/ 511122 w 12192000"/>
                <a:gd name="connsiteY192" fmla="*/ 5064165 h 6858000"/>
                <a:gd name="connsiteX193" fmla="*/ 865622 w 12192000"/>
                <a:gd name="connsiteY193" fmla="*/ 5421090 h 6858000"/>
                <a:gd name="connsiteX194" fmla="*/ 865622 w 12192000"/>
                <a:gd name="connsiteY194" fmla="*/ 5422135 h 6858000"/>
                <a:gd name="connsiteX195" fmla="*/ 155576 w 12192000"/>
                <a:gd name="connsiteY195" fmla="*/ 5422135 h 6858000"/>
                <a:gd name="connsiteX196" fmla="*/ 510599 w 12192000"/>
                <a:gd name="connsiteY196" fmla="*/ 5707465 h 6858000"/>
                <a:gd name="connsiteX197" fmla="*/ 865622 w 12192000"/>
                <a:gd name="connsiteY197" fmla="*/ 5422135 h 6858000"/>
                <a:gd name="connsiteX198" fmla="*/ 865622 w 12192000"/>
                <a:gd name="connsiteY198" fmla="*/ 5994364 h 6858000"/>
                <a:gd name="connsiteX199" fmla="*/ 510599 w 12192000"/>
                <a:gd name="connsiteY199" fmla="*/ 5709033 h 6858000"/>
                <a:gd name="connsiteX200" fmla="*/ 155576 w 12192000"/>
                <a:gd name="connsiteY200" fmla="*/ 5994364 h 6858000"/>
                <a:gd name="connsiteX201" fmla="*/ 865622 w 12192000"/>
                <a:gd name="connsiteY201" fmla="*/ 5994364 h 6858000"/>
                <a:gd name="connsiteX202" fmla="*/ 865622 w 12192000"/>
                <a:gd name="connsiteY202" fmla="*/ 6130236 h 6858000"/>
                <a:gd name="connsiteX203" fmla="*/ 1232671 w 12192000"/>
                <a:gd name="connsiteY203" fmla="*/ 6415566 h 6858000"/>
                <a:gd name="connsiteX204" fmla="*/ 1593642 w 12192000"/>
                <a:gd name="connsiteY204" fmla="*/ 6188108 h 6858000"/>
                <a:gd name="connsiteX205" fmla="*/ 1598674 w 12192000"/>
                <a:gd name="connsiteY205" fmla="*/ 6140196 h 6858000"/>
                <a:gd name="connsiteX206" fmla="*/ 1598674 w 12192000"/>
                <a:gd name="connsiteY206" fmla="*/ 6701419 h 6858000"/>
                <a:gd name="connsiteX207" fmla="*/ 1232148 w 12192000"/>
                <a:gd name="connsiteY207" fmla="*/ 6415566 h 6858000"/>
                <a:gd name="connsiteX208" fmla="*/ 865622 w 12192000"/>
                <a:gd name="connsiteY208" fmla="*/ 6701419 h 6858000"/>
                <a:gd name="connsiteX209" fmla="*/ 1598674 w 12192000"/>
                <a:gd name="connsiteY209" fmla="*/ 6701419 h 6858000"/>
                <a:gd name="connsiteX210" fmla="*/ 1953174 w 12192000"/>
                <a:gd name="connsiteY210" fmla="*/ 6415566 h 6858000"/>
                <a:gd name="connsiteX211" fmla="*/ 1670501 w 12192000"/>
                <a:gd name="connsiteY211" fmla="*/ 6134387 h 6858000"/>
                <a:gd name="connsiteX212" fmla="*/ 1599326 w 12192000"/>
                <a:gd name="connsiteY212" fmla="*/ 6129756 h 6858000"/>
                <a:gd name="connsiteX213" fmla="*/ 1661779 w 12192000"/>
                <a:gd name="connsiteY213" fmla="*/ 6124350 h 6858000"/>
                <a:gd name="connsiteX214" fmla="*/ 1930691 w 12192000"/>
                <a:gd name="connsiteY214" fmla="*/ 5772788 h 6858000"/>
                <a:gd name="connsiteX215" fmla="*/ 1575668 w 12192000"/>
                <a:gd name="connsiteY215" fmla="*/ 5420044 h 6858000"/>
                <a:gd name="connsiteX216" fmla="*/ 1220645 w 12192000"/>
                <a:gd name="connsiteY216" fmla="*/ 5772788 h 6858000"/>
                <a:gd name="connsiteX217" fmla="*/ 1489557 w 12192000"/>
                <a:gd name="connsiteY217" fmla="*/ 6124972 h 6858000"/>
                <a:gd name="connsiteX218" fmla="*/ 1555915 w 12192000"/>
                <a:gd name="connsiteY218" fmla="*/ 6130236 h 6858000"/>
                <a:gd name="connsiteX219" fmla="*/ 865622 w 12192000"/>
                <a:gd name="connsiteY219" fmla="*/ 6130236 h 6858000"/>
                <a:gd name="connsiteX220" fmla="*/ 1220122 w 12192000"/>
                <a:gd name="connsiteY220" fmla="*/ 5775401 h 6858000"/>
                <a:gd name="connsiteX221" fmla="*/ 865622 w 12192000"/>
                <a:gd name="connsiteY221" fmla="*/ 5420567 h 6858000"/>
                <a:gd name="connsiteX222" fmla="*/ 865622 w 12192000"/>
                <a:gd name="connsiteY222" fmla="*/ 5058416 h 6858000"/>
                <a:gd name="connsiteX223" fmla="*/ 1233194 w 12192000"/>
                <a:gd name="connsiteY223" fmla="*/ 5416386 h 6858000"/>
                <a:gd name="connsiteX224" fmla="*/ 1600765 w 12192000"/>
                <a:gd name="connsiteY224" fmla="*/ 5058416 h 6858000"/>
                <a:gd name="connsiteX225" fmla="*/ 1320144 w 12192000"/>
                <a:gd name="connsiteY225" fmla="*/ 4713898 h 6858000"/>
                <a:gd name="connsiteX226" fmla="*/ 1239527 w 12192000"/>
                <a:gd name="connsiteY226" fmla="*/ 4707240 h 6858000"/>
                <a:gd name="connsiteX227" fmla="*/ 1599197 w 12192000"/>
                <a:gd name="connsiteY227" fmla="*/ 4707240 h 6858000"/>
                <a:gd name="connsiteX228" fmla="*/ 1232148 w 12192000"/>
                <a:gd name="connsiteY228" fmla="*/ 4421909 h 6858000"/>
                <a:gd name="connsiteX229" fmla="*/ 2312380 w 12192000"/>
                <a:gd name="connsiteY229" fmla="*/ 6133894 h 6858000"/>
                <a:gd name="connsiteX230" fmla="*/ 1954220 w 12192000"/>
                <a:gd name="connsiteY230" fmla="*/ 6419747 h 6858000"/>
                <a:gd name="connsiteX231" fmla="*/ 2312380 w 12192000"/>
                <a:gd name="connsiteY231" fmla="*/ 6705600 h 6858000"/>
                <a:gd name="connsiteX232" fmla="*/ 2312380 w 12192000"/>
                <a:gd name="connsiteY232" fmla="*/ 6702987 h 6858000"/>
                <a:gd name="connsiteX233" fmla="*/ 3018766 w 12192000"/>
                <a:gd name="connsiteY233" fmla="*/ 6702987 h 6858000"/>
                <a:gd name="connsiteX234" fmla="*/ 2663743 w 12192000"/>
                <a:gd name="connsiteY234" fmla="*/ 6417657 h 6858000"/>
                <a:gd name="connsiteX235" fmla="*/ 2314475 w 12192000"/>
                <a:gd name="connsiteY235" fmla="*/ 6645115 h 6858000"/>
                <a:gd name="connsiteX236" fmla="*/ 2312380 w 12192000"/>
                <a:gd name="connsiteY236" fmla="*/ 6666182 h 6858000"/>
                <a:gd name="connsiteX237" fmla="*/ 2312380 w 12192000"/>
                <a:gd name="connsiteY237" fmla="*/ 6133894 h 6858000"/>
                <a:gd name="connsiteX238" fmla="*/ 509553 w 12192000"/>
                <a:gd name="connsiteY238" fmla="*/ 2720899 h 6858000"/>
                <a:gd name="connsiteX239" fmla="*/ 154530 w 12192000"/>
                <a:gd name="connsiteY239" fmla="*/ 3072598 h 6858000"/>
                <a:gd name="connsiteX240" fmla="*/ 509553 w 12192000"/>
                <a:gd name="connsiteY240" fmla="*/ 3430568 h 6858000"/>
                <a:gd name="connsiteX241" fmla="*/ 864576 w 12192000"/>
                <a:gd name="connsiteY241" fmla="*/ 3072598 h 6858000"/>
                <a:gd name="connsiteX242" fmla="*/ 509553 w 12192000"/>
                <a:gd name="connsiteY242" fmla="*/ 2720899 h 6858000"/>
                <a:gd name="connsiteX243" fmla="*/ 509553 w 12192000"/>
                <a:gd name="connsiteY243" fmla="*/ 5995409 h 6858000"/>
                <a:gd name="connsiteX244" fmla="*/ 154530 w 12192000"/>
                <a:gd name="connsiteY244" fmla="*/ 6347108 h 6858000"/>
                <a:gd name="connsiteX245" fmla="*/ 509553 w 12192000"/>
                <a:gd name="connsiteY245" fmla="*/ 6705078 h 6858000"/>
                <a:gd name="connsiteX246" fmla="*/ 864576 w 12192000"/>
                <a:gd name="connsiteY246" fmla="*/ 6347108 h 6858000"/>
                <a:gd name="connsiteX247" fmla="*/ 509553 w 12192000"/>
                <a:gd name="connsiteY247" fmla="*/ 59954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155576" y="152400"/>
                  </a:moveTo>
                  <a:lnTo>
                    <a:pt x="155576" y="862069"/>
                  </a:lnTo>
                  <a:cubicBezTo>
                    <a:pt x="156621" y="1029818"/>
                    <a:pt x="271651" y="1148967"/>
                    <a:pt x="510599" y="1148967"/>
                  </a:cubicBezTo>
                  <a:cubicBezTo>
                    <a:pt x="749547" y="1148967"/>
                    <a:pt x="864576" y="1021457"/>
                    <a:pt x="865622" y="862069"/>
                  </a:cubicBezTo>
                  <a:lnTo>
                    <a:pt x="155576" y="862069"/>
                  </a:lnTo>
                  <a:cubicBezTo>
                    <a:pt x="362629" y="861024"/>
                    <a:pt x="510076" y="746055"/>
                    <a:pt x="510076" y="507234"/>
                  </a:cubicBezTo>
                  <a:cubicBezTo>
                    <a:pt x="510076" y="268414"/>
                    <a:pt x="352695" y="153445"/>
                    <a:pt x="155576" y="152400"/>
                  </a:cubicBezTo>
                  <a:close/>
                  <a:moveTo>
                    <a:pt x="865622" y="152400"/>
                  </a:moveTo>
                  <a:cubicBezTo>
                    <a:pt x="658569" y="153445"/>
                    <a:pt x="511645" y="268414"/>
                    <a:pt x="511645" y="507234"/>
                  </a:cubicBezTo>
                  <a:cubicBezTo>
                    <a:pt x="511645" y="746055"/>
                    <a:pt x="669026" y="861024"/>
                    <a:pt x="866145" y="862069"/>
                  </a:cubicBezTo>
                  <a:lnTo>
                    <a:pt x="866145" y="796862"/>
                  </a:lnTo>
                  <a:lnTo>
                    <a:pt x="870928" y="864827"/>
                  </a:lnTo>
                  <a:cubicBezTo>
                    <a:pt x="895834" y="1033370"/>
                    <a:pt x="1009409" y="1147399"/>
                    <a:pt x="1232671" y="1147399"/>
                  </a:cubicBezTo>
                  <a:cubicBezTo>
                    <a:pt x="1487827" y="1147399"/>
                    <a:pt x="1599720" y="982786"/>
                    <a:pt x="1599720" y="789430"/>
                  </a:cubicBezTo>
                  <a:cubicBezTo>
                    <a:pt x="1599720" y="596074"/>
                    <a:pt x="1480507" y="437731"/>
                    <a:pt x="1232671" y="437731"/>
                  </a:cubicBezTo>
                  <a:cubicBezTo>
                    <a:pt x="1479984" y="437731"/>
                    <a:pt x="1598151" y="311265"/>
                    <a:pt x="1599197" y="152400"/>
                  </a:cubicBezTo>
                  <a:lnTo>
                    <a:pt x="866145" y="152400"/>
                  </a:lnTo>
                  <a:lnTo>
                    <a:pt x="866145" y="157704"/>
                  </a:lnTo>
                  <a:lnTo>
                    <a:pt x="865622" y="152400"/>
                  </a:lnTo>
                  <a:close/>
                  <a:moveTo>
                    <a:pt x="1600243" y="152400"/>
                  </a:moveTo>
                  <a:lnTo>
                    <a:pt x="1600243" y="862069"/>
                  </a:lnTo>
                  <a:lnTo>
                    <a:pt x="1600243" y="1571738"/>
                  </a:lnTo>
                  <a:cubicBezTo>
                    <a:pt x="1601288" y="1739487"/>
                    <a:pt x="1715795" y="1858636"/>
                    <a:pt x="1954743" y="1858636"/>
                  </a:cubicBezTo>
                  <a:cubicBezTo>
                    <a:pt x="2163823" y="1858636"/>
                    <a:pt x="2277227" y="1761011"/>
                    <a:pt x="2303361" y="1629827"/>
                  </a:cubicBezTo>
                  <a:lnTo>
                    <a:pt x="2308720" y="1576903"/>
                  </a:lnTo>
                  <a:lnTo>
                    <a:pt x="2308720" y="2145534"/>
                  </a:lnTo>
                  <a:cubicBezTo>
                    <a:pt x="2307675" y="1977785"/>
                    <a:pt x="2193168" y="1858636"/>
                    <a:pt x="1954220" y="1858636"/>
                  </a:cubicBezTo>
                  <a:cubicBezTo>
                    <a:pt x="1715272" y="1858636"/>
                    <a:pt x="1601288" y="1986146"/>
                    <a:pt x="1599720" y="2145534"/>
                  </a:cubicBezTo>
                  <a:lnTo>
                    <a:pt x="2308720" y="2145534"/>
                  </a:lnTo>
                  <a:cubicBezTo>
                    <a:pt x="2087550" y="2146580"/>
                    <a:pt x="1930691" y="2261548"/>
                    <a:pt x="1930691" y="2501414"/>
                  </a:cubicBezTo>
                  <a:cubicBezTo>
                    <a:pt x="1930691" y="2741280"/>
                    <a:pt x="2098530" y="2856248"/>
                    <a:pt x="2308720" y="2857293"/>
                  </a:cubicBezTo>
                  <a:lnTo>
                    <a:pt x="2308720" y="2782564"/>
                  </a:lnTo>
                  <a:cubicBezTo>
                    <a:pt x="2308720" y="2992120"/>
                    <a:pt x="2416953" y="3140534"/>
                    <a:pt x="2663743" y="3140534"/>
                  </a:cubicBezTo>
                  <a:cubicBezTo>
                    <a:pt x="2910534" y="3140534"/>
                    <a:pt x="3018766" y="2975920"/>
                    <a:pt x="3018766" y="2782564"/>
                  </a:cubicBezTo>
                  <a:cubicBezTo>
                    <a:pt x="3018766" y="2589208"/>
                    <a:pt x="2903214" y="2430865"/>
                    <a:pt x="2663743" y="2430865"/>
                  </a:cubicBezTo>
                  <a:cubicBezTo>
                    <a:pt x="2872823" y="2430865"/>
                    <a:pt x="2987027" y="2334040"/>
                    <a:pt x="3013012" y="2203406"/>
                  </a:cubicBezTo>
                  <a:lnTo>
                    <a:pt x="3018715" y="2146053"/>
                  </a:lnTo>
                  <a:lnTo>
                    <a:pt x="3018766" y="2146057"/>
                  </a:lnTo>
                  <a:lnTo>
                    <a:pt x="3018766" y="2145534"/>
                  </a:lnTo>
                  <a:lnTo>
                    <a:pt x="3018766" y="1434298"/>
                  </a:lnTo>
                  <a:cubicBezTo>
                    <a:pt x="3017721" y="1267594"/>
                    <a:pt x="2902691" y="1148967"/>
                    <a:pt x="2663743" y="1148967"/>
                  </a:cubicBezTo>
                  <a:cubicBezTo>
                    <a:pt x="2424796" y="1148967"/>
                    <a:pt x="2309766" y="1275432"/>
                    <a:pt x="2308720" y="1434298"/>
                  </a:cubicBezTo>
                  <a:lnTo>
                    <a:pt x="2308720" y="862069"/>
                  </a:lnTo>
                  <a:cubicBezTo>
                    <a:pt x="2309766" y="1028773"/>
                    <a:pt x="2424796" y="1147399"/>
                    <a:pt x="2663743" y="1147399"/>
                  </a:cubicBezTo>
                  <a:cubicBezTo>
                    <a:pt x="2902691" y="1147399"/>
                    <a:pt x="3017721" y="1020934"/>
                    <a:pt x="3018766" y="862069"/>
                  </a:cubicBezTo>
                  <a:lnTo>
                    <a:pt x="2310289" y="862069"/>
                  </a:lnTo>
                  <a:cubicBezTo>
                    <a:pt x="2557079" y="862069"/>
                    <a:pt x="2665312" y="697455"/>
                    <a:pt x="2665312" y="504099"/>
                  </a:cubicBezTo>
                  <a:cubicBezTo>
                    <a:pt x="2665312" y="310743"/>
                    <a:pt x="2549759" y="152400"/>
                    <a:pt x="2310289" y="152400"/>
                  </a:cubicBezTo>
                  <a:cubicBezTo>
                    <a:pt x="2070818" y="152400"/>
                    <a:pt x="1955266" y="310743"/>
                    <a:pt x="1955266" y="504099"/>
                  </a:cubicBezTo>
                  <a:cubicBezTo>
                    <a:pt x="1955266" y="713132"/>
                    <a:pt x="2063498" y="862069"/>
                    <a:pt x="2310289" y="862069"/>
                  </a:cubicBezTo>
                  <a:lnTo>
                    <a:pt x="2308720" y="862069"/>
                  </a:lnTo>
                  <a:cubicBezTo>
                    <a:pt x="2127549" y="862983"/>
                    <a:pt x="1992013" y="951120"/>
                    <a:pt x="1960960" y="1133131"/>
                  </a:cubicBezTo>
                  <a:lnTo>
                    <a:pt x="1954474" y="1213748"/>
                  </a:lnTo>
                  <a:lnTo>
                    <a:pt x="1947595" y="1133131"/>
                  </a:lnTo>
                  <a:cubicBezTo>
                    <a:pt x="1914777" y="951120"/>
                    <a:pt x="1772721" y="862983"/>
                    <a:pt x="1600243" y="862069"/>
                  </a:cubicBezTo>
                  <a:cubicBezTo>
                    <a:pt x="1807296" y="861024"/>
                    <a:pt x="1954743" y="746055"/>
                    <a:pt x="1954743" y="507234"/>
                  </a:cubicBezTo>
                  <a:cubicBezTo>
                    <a:pt x="1954743" y="268414"/>
                    <a:pt x="1797361" y="153445"/>
                    <a:pt x="1600243" y="152400"/>
                  </a:cubicBezTo>
                  <a:close/>
                  <a:moveTo>
                    <a:pt x="3020335" y="152400"/>
                  </a:moveTo>
                  <a:cubicBezTo>
                    <a:pt x="2813282" y="153445"/>
                    <a:pt x="2665835" y="268414"/>
                    <a:pt x="2665835" y="507234"/>
                  </a:cubicBezTo>
                  <a:cubicBezTo>
                    <a:pt x="2665835" y="746055"/>
                    <a:pt x="2823216" y="861024"/>
                    <a:pt x="3020335" y="862069"/>
                  </a:cubicBezTo>
                  <a:lnTo>
                    <a:pt x="3020335" y="152400"/>
                  </a:lnTo>
                  <a:close/>
                  <a:moveTo>
                    <a:pt x="1232148" y="1147399"/>
                  </a:moveTo>
                  <a:cubicBezTo>
                    <a:pt x="984834" y="1147399"/>
                    <a:pt x="866668" y="1274387"/>
                    <a:pt x="865622" y="1432730"/>
                  </a:cubicBezTo>
                  <a:cubicBezTo>
                    <a:pt x="864576" y="1267594"/>
                    <a:pt x="749547" y="1150012"/>
                    <a:pt x="510599" y="1150012"/>
                  </a:cubicBezTo>
                  <a:cubicBezTo>
                    <a:pt x="271651" y="1150012"/>
                    <a:pt x="156621" y="1275432"/>
                    <a:pt x="155576" y="1432730"/>
                  </a:cubicBezTo>
                  <a:lnTo>
                    <a:pt x="155576" y="2146057"/>
                  </a:lnTo>
                  <a:cubicBezTo>
                    <a:pt x="362629" y="2145012"/>
                    <a:pt x="510076" y="2029521"/>
                    <a:pt x="510076" y="1789132"/>
                  </a:cubicBezTo>
                  <a:cubicBezTo>
                    <a:pt x="510076" y="1548744"/>
                    <a:pt x="352695" y="1433775"/>
                    <a:pt x="155576" y="1432730"/>
                  </a:cubicBezTo>
                  <a:lnTo>
                    <a:pt x="865622" y="1432730"/>
                  </a:lnTo>
                  <a:cubicBezTo>
                    <a:pt x="658569" y="1433775"/>
                    <a:pt x="511122" y="1549266"/>
                    <a:pt x="511122" y="1789655"/>
                  </a:cubicBezTo>
                  <a:cubicBezTo>
                    <a:pt x="511122" y="2030043"/>
                    <a:pt x="668503" y="2145534"/>
                    <a:pt x="865622" y="2146580"/>
                  </a:cubicBezTo>
                  <a:lnTo>
                    <a:pt x="865622" y="2147625"/>
                  </a:lnTo>
                  <a:lnTo>
                    <a:pt x="155576" y="2147625"/>
                  </a:lnTo>
                  <a:cubicBezTo>
                    <a:pt x="156621" y="2314329"/>
                    <a:pt x="271651" y="2432955"/>
                    <a:pt x="510599" y="2432955"/>
                  </a:cubicBezTo>
                  <a:cubicBezTo>
                    <a:pt x="749547" y="2432955"/>
                    <a:pt x="864576" y="2306490"/>
                    <a:pt x="865622" y="2147625"/>
                  </a:cubicBezTo>
                  <a:lnTo>
                    <a:pt x="865622" y="2719854"/>
                  </a:lnTo>
                  <a:cubicBezTo>
                    <a:pt x="864576" y="2553150"/>
                    <a:pt x="749547" y="2434523"/>
                    <a:pt x="510599" y="2434523"/>
                  </a:cubicBezTo>
                  <a:cubicBezTo>
                    <a:pt x="271651" y="2434523"/>
                    <a:pt x="156621" y="2560989"/>
                    <a:pt x="155576" y="2719854"/>
                  </a:cubicBezTo>
                  <a:lnTo>
                    <a:pt x="865622" y="2719854"/>
                  </a:lnTo>
                  <a:lnTo>
                    <a:pt x="865622" y="2855726"/>
                  </a:lnTo>
                  <a:lnTo>
                    <a:pt x="865622" y="2856248"/>
                  </a:lnTo>
                  <a:lnTo>
                    <a:pt x="865673" y="2856248"/>
                  </a:lnTo>
                  <a:lnTo>
                    <a:pt x="871550" y="2916021"/>
                  </a:lnTo>
                  <a:cubicBezTo>
                    <a:pt x="894522" y="3031508"/>
                    <a:pt x="984439" y="3114734"/>
                    <a:pt x="1145936" y="3136155"/>
                  </a:cubicBezTo>
                  <a:lnTo>
                    <a:pt x="1228360" y="3141310"/>
                  </a:lnTo>
                  <a:lnTo>
                    <a:pt x="1145586" y="3146824"/>
                  </a:lnTo>
                  <a:cubicBezTo>
                    <a:pt x="957523" y="3173302"/>
                    <a:pt x="866537" y="3287902"/>
                    <a:pt x="865622" y="3426910"/>
                  </a:cubicBezTo>
                  <a:cubicBezTo>
                    <a:pt x="658569" y="3427955"/>
                    <a:pt x="511122" y="3542923"/>
                    <a:pt x="511122" y="3781744"/>
                  </a:cubicBezTo>
                  <a:cubicBezTo>
                    <a:pt x="511122" y="4020565"/>
                    <a:pt x="668503" y="4135533"/>
                    <a:pt x="865622" y="4136579"/>
                  </a:cubicBezTo>
                  <a:lnTo>
                    <a:pt x="155576" y="4136579"/>
                  </a:lnTo>
                  <a:cubicBezTo>
                    <a:pt x="362629" y="4135533"/>
                    <a:pt x="510076" y="4020565"/>
                    <a:pt x="510076" y="3781744"/>
                  </a:cubicBezTo>
                  <a:cubicBezTo>
                    <a:pt x="510076" y="3542923"/>
                    <a:pt x="352695" y="3427955"/>
                    <a:pt x="155576" y="3426910"/>
                  </a:cubicBezTo>
                  <a:lnTo>
                    <a:pt x="155576" y="4136579"/>
                  </a:lnTo>
                  <a:cubicBezTo>
                    <a:pt x="156621" y="4304328"/>
                    <a:pt x="271651" y="4423477"/>
                    <a:pt x="510599" y="4423477"/>
                  </a:cubicBezTo>
                  <a:cubicBezTo>
                    <a:pt x="749547" y="4423477"/>
                    <a:pt x="864576" y="4295967"/>
                    <a:pt x="865622" y="4136579"/>
                  </a:cubicBezTo>
                  <a:lnTo>
                    <a:pt x="865622" y="4063939"/>
                  </a:lnTo>
                  <a:cubicBezTo>
                    <a:pt x="865622" y="4272973"/>
                    <a:pt x="977514" y="4421909"/>
                    <a:pt x="1232671" y="4421909"/>
                  </a:cubicBezTo>
                  <a:cubicBezTo>
                    <a:pt x="1487827" y="4421909"/>
                    <a:pt x="1599720" y="4257295"/>
                    <a:pt x="1599720" y="4063939"/>
                  </a:cubicBezTo>
                  <a:cubicBezTo>
                    <a:pt x="1599720" y="3870583"/>
                    <a:pt x="1480507" y="3712241"/>
                    <a:pt x="1232671" y="3712241"/>
                  </a:cubicBezTo>
                  <a:cubicBezTo>
                    <a:pt x="1479984" y="3712241"/>
                    <a:pt x="1598151" y="3585775"/>
                    <a:pt x="1599720" y="3426910"/>
                  </a:cubicBezTo>
                  <a:lnTo>
                    <a:pt x="1598674" y="3426910"/>
                  </a:lnTo>
                  <a:cubicBezTo>
                    <a:pt x="1805727" y="3425865"/>
                    <a:pt x="1953174" y="3333890"/>
                    <a:pt x="1953174" y="3141057"/>
                  </a:cubicBezTo>
                  <a:cubicBezTo>
                    <a:pt x="1953174" y="2972327"/>
                    <a:pt x="1832679" y="2880818"/>
                    <a:pt x="1670501" y="2859877"/>
                  </a:cubicBezTo>
                  <a:lnTo>
                    <a:pt x="1599288" y="2855243"/>
                  </a:lnTo>
                  <a:lnTo>
                    <a:pt x="1661779" y="2849819"/>
                  </a:lnTo>
                  <a:cubicBezTo>
                    <a:pt x="1847826" y="2815560"/>
                    <a:pt x="1930691" y="2667922"/>
                    <a:pt x="1930691" y="2498278"/>
                  </a:cubicBezTo>
                  <a:cubicBezTo>
                    <a:pt x="1930691" y="2304400"/>
                    <a:pt x="1815139" y="2145534"/>
                    <a:pt x="1575668" y="2145534"/>
                  </a:cubicBezTo>
                  <a:cubicBezTo>
                    <a:pt x="1336197" y="2145534"/>
                    <a:pt x="1220645" y="2304400"/>
                    <a:pt x="1220645" y="2498278"/>
                  </a:cubicBezTo>
                  <a:cubicBezTo>
                    <a:pt x="1220645" y="2681641"/>
                    <a:pt x="1303510" y="2818990"/>
                    <a:pt x="1489557" y="2850462"/>
                  </a:cubicBezTo>
                  <a:lnTo>
                    <a:pt x="1562495" y="2856248"/>
                  </a:lnTo>
                  <a:lnTo>
                    <a:pt x="865673" y="2856248"/>
                  </a:lnTo>
                  <a:lnTo>
                    <a:pt x="865622" y="2855726"/>
                  </a:lnTo>
                  <a:cubicBezTo>
                    <a:pt x="1072675" y="2854680"/>
                    <a:pt x="1220122" y="2739712"/>
                    <a:pt x="1220122" y="2500891"/>
                  </a:cubicBezTo>
                  <a:cubicBezTo>
                    <a:pt x="1220122" y="2262071"/>
                    <a:pt x="1062741" y="2147102"/>
                    <a:pt x="865622" y="2146057"/>
                  </a:cubicBezTo>
                  <a:lnTo>
                    <a:pt x="865622" y="1783907"/>
                  </a:lnTo>
                  <a:cubicBezTo>
                    <a:pt x="865622" y="1993462"/>
                    <a:pt x="977514" y="2141876"/>
                    <a:pt x="1233194" y="2141876"/>
                  </a:cubicBezTo>
                  <a:cubicBezTo>
                    <a:pt x="1488873" y="2141876"/>
                    <a:pt x="1600765" y="1977263"/>
                    <a:pt x="1600765" y="1783907"/>
                  </a:cubicBezTo>
                  <a:cubicBezTo>
                    <a:pt x="1600765" y="1614721"/>
                    <a:pt x="1509093" y="1472341"/>
                    <a:pt x="1320144" y="1439389"/>
                  </a:cubicBezTo>
                  <a:lnTo>
                    <a:pt x="1239515" y="1432730"/>
                  </a:lnTo>
                  <a:lnTo>
                    <a:pt x="1599197" y="1432730"/>
                  </a:lnTo>
                  <a:cubicBezTo>
                    <a:pt x="1598151" y="1266026"/>
                    <a:pt x="1479462" y="1147399"/>
                    <a:pt x="1232148" y="1147399"/>
                  </a:cubicBezTo>
                  <a:close/>
                  <a:moveTo>
                    <a:pt x="2312380" y="2859384"/>
                  </a:moveTo>
                  <a:cubicBezTo>
                    <a:pt x="2103236" y="2860429"/>
                    <a:pt x="1954220" y="2952404"/>
                    <a:pt x="1954220" y="3145237"/>
                  </a:cubicBezTo>
                  <a:cubicBezTo>
                    <a:pt x="1954220" y="3313966"/>
                    <a:pt x="2075916" y="3405475"/>
                    <a:pt x="2239795" y="3426417"/>
                  </a:cubicBezTo>
                  <a:lnTo>
                    <a:pt x="2283290" y="3429218"/>
                  </a:lnTo>
                  <a:lnTo>
                    <a:pt x="2226280" y="3434091"/>
                  </a:lnTo>
                  <a:cubicBezTo>
                    <a:pt x="2043736" y="3467043"/>
                    <a:pt x="1955266" y="3609423"/>
                    <a:pt x="1955266" y="3778609"/>
                  </a:cubicBezTo>
                  <a:cubicBezTo>
                    <a:pt x="1955266" y="3987642"/>
                    <a:pt x="2063498" y="4136579"/>
                    <a:pt x="2310289" y="4136579"/>
                  </a:cubicBezTo>
                  <a:lnTo>
                    <a:pt x="2308720" y="4136579"/>
                  </a:lnTo>
                  <a:cubicBezTo>
                    <a:pt x="2127549" y="4137494"/>
                    <a:pt x="1992013" y="4225630"/>
                    <a:pt x="1960960" y="4407641"/>
                  </a:cubicBezTo>
                  <a:lnTo>
                    <a:pt x="1954474" y="4488259"/>
                  </a:lnTo>
                  <a:lnTo>
                    <a:pt x="1947595" y="4407641"/>
                  </a:lnTo>
                  <a:cubicBezTo>
                    <a:pt x="1914777" y="4225630"/>
                    <a:pt x="1772721" y="4137494"/>
                    <a:pt x="1600243" y="4136579"/>
                  </a:cubicBezTo>
                  <a:cubicBezTo>
                    <a:pt x="1807296" y="4135533"/>
                    <a:pt x="1954743" y="4020565"/>
                    <a:pt x="1954743" y="3781744"/>
                  </a:cubicBezTo>
                  <a:cubicBezTo>
                    <a:pt x="1954743" y="3542923"/>
                    <a:pt x="1797361" y="3427955"/>
                    <a:pt x="1600243" y="3426910"/>
                  </a:cubicBezTo>
                  <a:lnTo>
                    <a:pt x="1600243" y="4136579"/>
                  </a:lnTo>
                  <a:lnTo>
                    <a:pt x="1600243" y="4846247"/>
                  </a:lnTo>
                  <a:cubicBezTo>
                    <a:pt x="1601288" y="5013997"/>
                    <a:pt x="1715795" y="5133146"/>
                    <a:pt x="1954743" y="5133146"/>
                  </a:cubicBezTo>
                  <a:cubicBezTo>
                    <a:pt x="2163823" y="5133146"/>
                    <a:pt x="2277227" y="5035521"/>
                    <a:pt x="2303361" y="4904336"/>
                  </a:cubicBezTo>
                  <a:lnTo>
                    <a:pt x="2308720" y="4851412"/>
                  </a:lnTo>
                  <a:lnTo>
                    <a:pt x="2308720" y="5420044"/>
                  </a:lnTo>
                  <a:cubicBezTo>
                    <a:pt x="2307675" y="5252295"/>
                    <a:pt x="2193168" y="5133146"/>
                    <a:pt x="1954220" y="5133146"/>
                  </a:cubicBezTo>
                  <a:cubicBezTo>
                    <a:pt x="1715272" y="5133146"/>
                    <a:pt x="1601288" y="5260656"/>
                    <a:pt x="1599720" y="5420044"/>
                  </a:cubicBezTo>
                  <a:lnTo>
                    <a:pt x="2308720" y="5420044"/>
                  </a:lnTo>
                  <a:cubicBezTo>
                    <a:pt x="2087550" y="5421090"/>
                    <a:pt x="1930691" y="5536058"/>
                    <a:pt x="1930691" y="5775924"/>
                  </a:cubicBezTo>
                  <a:cubicBezTo>
                    <a:pt x="1930691" y="6015790"/>
                    <a:pt x="2098530" y="6130758"/>
                    <a:pt x="2308720" y="6131803"/>
                  </a:cubicBezTo>
                  <a:lnTo>
                    <a:pt x="2308720" y="6057074"/>
                  </a:lnTo>
                  <a:cubicBezTo>
                    <a:pt x="2308720" y="6266630"/>
                    <a:pt x="2416953" y="6415044"/>
                    <a:pt x="2663743" y="6415044"/>
                  </a:cubicBezTo>
                  <a:cubicBezTo>
                    <a:pt x="2910534" y="6415044"/>
                    <a:pt x="3018766" y="6250430"/>
                    <a:pt x="3018766" y="6057074"/>
                  </a:cubicBezTo>
                  <a:cubicBezTo>
                    <a:pt x="3018766" y="5863718"/>
                    <a:pt x="2903214" y="5705375"/>
                    <a:pt x="2663743" y="5705375"/>
                  </a:cubicBezTo>
                  <a:cubicBezTo>
                    <a:pt x="2872823" y="5705375"/>
                    <a:pt x="2987027" y="5608550"/>
                    <a:pt x="3013012" y="5477916"/>
                  </a:cubicBezTo>
                  <a:lnTo>
                    <a:pt x="3018715" y="5420563"/>
                  </a:lnTo>
                  <a:lnTo>
                    <a:pt x="3018766" y="5420567"/>
                  </a:lnTo>
                  <a:lnTo>
                    <a:pt x="3018766" y="5420044"/>
                  </a:lnTo>
                  <a:lnTo>
                    <a:pt x="3018766" y="4708808"/>
                  </a:lnTo>
                  <a:cubicBezTo>
                    <a:pt x="3017721" y="4542104"/>
                    <a:pt x="2902691" y="4423477"/>
                    <a:pt x="2663743" y="4423477"/>
                  </a:cubicBezTo>
                  <a:cubicBezTo>
                    <a:pt x="2424796" y="4423477"/>
                    <a:pt x="2309766" y="4549942"/>
                    <a:pt x="2308720" y="4708808"/>
                  </a:cubicBezTo>
                  <a:lnTo>
                    <a:pt x="2308720" y="4136579"/>
                  </a:lnTo>
                  <a:cubicBezTo>
                    <a:pt x="2309766" y="4303283"/>
                    <a:pt x="2424796" y="4421909"/>
                    <a:pt x="2663743" y="4421909"/>
                  </a:cubicBezTo>
                  <a:cubicBezTo>
                    <a:pt x="2902691" y="4421909"/>
                    <a:pt x="3017721" y="4295444"/>
                    <a:pt x="3018766" y="4136579"/>
                  </a:cubicBezTo>
                  <a:lnTo>
                    <a:pt x="2310289" y="4136579"/>
                  </a:lnTo>
                  <a:cubicBezTo>
                    <a:pt x="2557079" y="4136579"/>
                    <a:pt x="2665312" y="3971965"/>
                    <a:pt x="2665312" y="3778609"/>
                  </a:cubicBezTo>
                  <a:cubicBezTo>
                    <a:pt x="2665312" y="3609423"/>
                    <a:pt x="2576842" y="3467043"/>
                    <a:pt x="2394298" y="3434091"/>
                  </a:cubicBezTo>
                  <a:lnTo>
                    <a:pt x="2328633" y="3428478"/>
                  </a:lnTo>
                  <a:lnTo>
                    <a:pt x="2999974" y="3428478"/>
                  </a:lnTo>
                  <a:lnTo>
                    <a:pt x="2945656" y="3432661"/>
                  </a:lnTo>
                  <a:cubicBezTo>
                    <a:pt x="2778724" y="3458632"/>
                    <a:pt x="2665835" y="3572776"/>
                    <a:pt x="2665835" y="3781744"/>
                  </a:cubicBezTo>
                  <a:cubicBezTo>
                    <a:pt x="2665835" y="4020565"/>
                    <a:pt x="2823216" y="4135533"/>
                    <a:pt x="3020335" y="4136579"/>
                  </a:cubicBezTo>
                  <a:lnTo>
                    <a:pt x="3020335" y="3426910"/>
                  </a:lnTo>
                  <a:lnTo>
                    <a:pt x="3018629" y="3427042"/>
                  </a:lnTo>
                  <a:lnTo>
                    <a:pt x="3013012" y="3368355"/>
                  </a:lnTo>
                  <a:cubicBezTo>
                    <a:pt x="2987027" y="3233970"/>
                    <a:pt x="2872823" y="3143147"/>
                    <a:pt x="2663743" y="3143147"/>
                  </a:cubicBezTo>
                  <a:cubicBezTo>
                    <a:pt x="2454665" y="3143147"/>
                    <a:pt x="2340460" y="3239972"/>
                    <a:pt x="2314475" y="3370606"/>
                  </a:cubicBezTo>
                  <a:lnTo>
                    <a:pt x="2312380" y="3391673"/>
                  </a:lnTo>
                  <a:lnTo>
                    <a:pt x="2312380" y="2859384"/>
                  </a:lnTo>
                  <a:close/>
                  <a:moveTo>
                    <a:pt x="1232148" y="4421909"/>
                  </a:moveTo>
                  <a:cubicBezTo>
                    <a:pt x="1015748" y="4421909"/>
                    <a:pt x="898227" y="4518735"/>
                    <a:pt x="871177" y="4649368"/>
                  </a:cubicBezTo>
                  <a:lnTo>
                    <a:pt x="865372" y="4704644"/>
                  </a:lnTo>
                  <a:lnTo>
                    <a:pt x="859867" y="4647530"/>
                  </a:lnTo>
                  <a:cubicBezTo>
                    <a:pt x="833883" y="4514146"/>
                    <a:pt x="719679" y="4424522"/>
                    <a:pt x="510599" y="4424522"/>
                  </a:cubicBezTo>
                  <a:cubicBezTo>
                    <a:pt x="271651" y="4424522"/>
                    <a:pt x="156621" y="4549942"/>
                    <a:pt x="155576" y="4707240"/>
                  </a:cubicBezTo>
                  <a:lnTo>
                    <a:pt x="155576" y="5421090"/>
                  </a:lnTo>
                  <a:cubicBezTo>
                    <a:pt x="362629" y="5420044"/>
                    <a:pt x="510076" y="5304553"/>
                    <a:pt x="510076" y="5064165"/>
                  </a:cubicBezTo>
                  <a:cubicBezTo>
                    <a:pt x="510076" y="4823776"/>
                    <a:pt x="352695" y="4708808"/>
                    <a:pt x="155576" y="4707240"/>
                  </a:cubicBezTo>
                  <a:lnTo>
                    <a:pt x="865099" y="4707240"/>
                  </a:lnTo>
                  <a:lnTo>
                    <a:pt x="865372" y="4704644"/>
                  </a:lnTo>
                  <a:lnTo>
                    <a:pt x="865622" y="4707240"/>
                  </a:lnTo>
                  <a:cubicBezTo>
                    <a:pt x="658569" y="4708285"/>
                    <a:pt x="511122" y="4823776"/>
                    <a:pt x="511122" y="5064165"/>
                  </a:cubicBezTo>
                  <a:cubicBezTo>
                    <a:pt x="511122" y="5304553"/>
                    <a:pt x="668503" y="5419522"/>
                    <a:pt x="865622" y="5421090"/>
                  </a:cubicBezTo>
                  <a:lnTo>
                    <a:pt x="865622" y="5422135"/>
                  </a:lnTo>
                  <a:lnTo>
                    <a:pt x="155576" y="5422135"/>
                  </a:lnTo>
                  <a:cubicBezTo>
                    <a:pt x="156621" y="5588839"/>
                    <a:pt x="271651" y="5707465"/>
                    <a:pt x="510599" y="5707465"/>
                  </a:cubicBezTo>
                  <a:cubicBezTo>
                    <a:pt x="749547" y="5707465"/>
                    <a:pt x="864576" y="5581000"/>
                    <a:pt x="865622" y="5422135"/>
                  </a:cubicBezTo>
                  <a:lnTo>
                    <a:pt x="865622" y="5994364"/>
                  </a:lnTo>
                  <a:cubicBezTo>
                    <a:pt x="864576" y="5827660"/>
                    <a:pt x="749547" y="5709033"/>
                    <a:pt x="510599" y="5709033"/>
                  </a:cubicBezTo>
                  <a:cubicBezTo>
                    <a:pt x="271651" y="5709033"/>
                    <a:pt x="156621" y="5835498"/>
                    <a:pt x="155576" y="5994364"/>
                  </a:cubicBezTo>
                  <a:lnTo>
                    <a:pt x="865622" y="5994364"/>
                  </a:lnTo>
                  <a:lnTo>
                    <a:pt x="865622" y="6130236"/>
                  </a:lnTo>
                  <a:cubicBezTo>
                    <a:pt x="866668" y="6296940"/>
                    <a:pt x="985357" y="6415566"/>
                    <a:pt x="1232671" y="6415566"/>
                  </a:cubicBezTo>
                  <a:cubicBezTo>
                    <a:pt x="1449070" y="6415566"/>
                    <a:pt x="1566591" y="6318741"/>
                    <a:pt x="1593642" y="6188108"/>
                  </a:cubicBezTo>
                  <a:lnTo>
                    <a:pt x="1598674" y="6140196"/>
                  </a:lnTo>
                  <a:lnTo>
                    <a:pt x="1598674" y="6701419"/>
                  </a:lnTo>
                  <a:cubicBezTo>
                    <a:pt x="1597628" y="6534193"/>
                    <a:pt x="1478939" y="6415566"/>
                    <a:pt x="1232148" y="6415566"/>
                  </a:cubicBezTo>
                  <a:cubicBezTo>
                    <a:pt x="985357" y="6415566"/>
                    <a:pt x="866668" y="6542554"/>
                    <a:pt x="865622" y="6701419"/>
                  </a:cubicBezTo>
                  <a:lnTo>
                    <a:pt x="1598674" y="6701419"/>
                  </a:lnTo>
                  <a:cubicBezTo>
                    <a:pt x="1805727" y="6700374"/>
                    <a:pt x="1953174" y="6608400"/>
                    <a:pt x="1953174" y="6415566"/>
                  </a:cubicBezTo>
                  <a:cubicBezTo>
                    <a:pt x="1953174" y="6246837"/>
                    <a:pt x="1832679" y="6155328"/>
                    <a:pt x="1670501" y="6134387"/>
                  </a:cubicBezTo>
                  <a:lnTo>
                    <a:pt x="1599326" y="6129756"/>
                  </a:lnTo>
                  <a:lnTo>
                    <a:pt x="1661779" y="6124350"/>
                  </a:lnTo>
                  <a:cubicBezTo>
                    <a:pt x="1847826" y="6090184"/>
                    <a:pt x="1930691" y="5942889"/>
                    <a:pt x="1930691" y="5772788"/>
                  </a:cubicBezTo>
                  <a:cubicBezTo>
                    <a:pt x="1930691" y="5578387"/>
                    <a:pt x="1815139" y="5420044"/>
                    <a:pt x="1575668" y="5420044"/>
                  </a:cubicBezTo>
                  <a:cubicBezTo>
                    <a:pt x="1336197" y="5420044"/>
                    <a:pt x="1220645" y="5578910"/>
                    <a:pt x="1220645" y="5772788"/>
                  </a:cubicBezTo>
                  <a:cubicBezTo>
                    <a:pt x="1220645" y="5956150"/>
                    <a:pt x="1303510" y="6093499"/>
                    <a:pt x="1489557" y="6124972"/>
                  </a:cubicBezTo>
                  <a:lnTo>
                    <a:pt x="1555915" y="6130236"/>
                  </a:lnTo>
                  <a:lnTo>
                    <a:pt x="865622" y="6130236"/>
                  </a:lnTo>
                  <a:cubicBezTo>
                    <a:pt x="1072675" y="6129190"/>
                    <a:pt x="1220122" y="6014222"/>
                    <a:pt x="1220122" y="5775401"/>
                  </a:cubicBezTo>
                  <a:cubicBezTo>
                    <a:pt x="1220122" y="5536581"/>
                    <a:pt x="1062741" y="5421612"/>
                    <a:pt x="865622" y="5420567"/>
                  </a:cubicBezTo>
                  <a:lnTo>
                    <a:pt x="865622" y="5058416"/>
                  </a:lnTo>
                  <a:cubicBezTo>
                    <a:pt x="865622" y="5267973"/>
                    <a:pt x="977514" y="5416386"/>
                    <a:pt x="1233194" y="5416386"/>
                  </a:cubicBezTo>
                  <a:cubicBezTo>
                    <a:pt x="1488873" y="5416386"/>
                    <a:pt x="1600765" y="5251772"/>
                    <a:pt x="1600765" y="5058416"/>
                  </a:cubicBezTo>
                  <a:cubicBezTo>
                    <a:pt x="1600765" y="4889230"/>
                    <a:pt x="1509093" y="4746850"/>
                    <a:pt x="1320144" y="4713898"/>
                  </a:cubicBezTo>
                  <a:lnTo>
                    <a:pt x="1239527" y="4707240"/>
                  </a:lnTo>
                  <a:lnTo>
                    <a:pt x="1599197" y="4707240"/>
                  </a:lnTo>
                  <a:cubicBezTo>
                    <a:pt x="1598151" y="4540536"/>
                    <a:pt x="1479462" y="4421909"/>
                    <a:pt x="1232148" y="4421909"/>
                  </a:cubicBezTo>
                  <a:close/>
                  <a:moveTo>
                    <a:pt x="2312380" y="6133894"/>
                  </a:moveTo>
                  <a:cubicBezTo>
                    <a:pt x="2103236" y="6134939"/>
                    <a:pt x="1954220" y="6226914"/>
                    <a:pt x="1954220" y="6419747"/>
                  </a:cubicBezTo>
                  <a:cubicBezTo>
                    <a:pt x="1954220" y="6612580"/>
                    <a:pt x="2113170" y="6704555"/>
                    <a:pt x="2312380" y="6705600"/>
                  </a:cubicBezTo>
                  <a:lnTo>
                    <a:pt x="2312380" y="6702987"/>
                  </a:lnTo>
                  <a:lnTo>
                    <a:pt x="3018766" y="6702987"/>
                  </a:lnTo>
                  <a:cubicBezTo>
                    <a:pt x="3017721" y="6536283"/>
                    <a:pt x="2902691" y="6417657"/>
                    <a:pt x="2663743" y="6417657"/>
                  </a:cubicBezTo>
                  <a:cubicBezTo>
                    <a:pt x="2454665" y="6417657"/>
                    <a:pt x="2340460" y="6514482"/>
                    <a:pt x="2314475" y="6645115"/>
                  </a:cubicBezTo>
                  <a:lnTo>
                    <a:pt x="2312380" y="6666182"/>
                  </a:lnTo>
                  <a:lnTo>
                    <a:pt x="2312380" y="6133894"/>
                  </a:lnTo>
                  <a:close/>
                  <a:moveTo>
                    <a:pt x="509553" y="2720899"/>
                  </a:moveTo>
                  <a:cubicBezTo>
                    <a:pt x="270082" y="2720899"/>
                    <a:pt x="154530" y="2879242"/>
                    <a:pt x="154530" y="3072598"/>
                  </a:cubicBezTo>
                  <a:cubicBezTo>
                    <a:pt x="154530" y="3281631"/>
                    <a:pt x="262762" y="3430568"/>
                    <a:pt x="509553" y="3430568"/>
                  </a:cubicBezTo>
                  <a:cubicBezTo>
                    <a:pt x="756344" y="3430568"/>
                    <a:pt x="864576" y="3265954"/>
                    <a:pt x="864576" y="3072598"/>
                  </a:cubicBezTo>
                  <a:cubicBezTo>
                    <a:pt x="864576" y="2879242"/>
                    <a:pt x="749024" y="2720899"/>
                    <a:pt x="509553" y="2720899"/>
                  </a:cubicBezTo>
                  <a:close/>
                  <a:moveTo>
                    <a:pt x="509553" y="5995409"/>
                  </a:moveTo>
                  <a:cubicBezTo>
                    <a:pt x="270082" y="5995409"/>
                    <a:pt x="154530" y="6153752"/>
                    <a:pt x="154530" y="6347108"/>
                  </a:cubicBezTo>
                  <a:cubicBezTo>
                    <a:pt x="154530" y="6556141"/>
                    <a:pt x="262762" y="6705078"/>
                    <a:pt x="509553" y="6705078"/>
                  </a:cubicBezTo>
                  <a:cubicBezTo>
                    <a:pt x="756344" y="6705078"/>
                    <a:pt x="864576" y="6540464"/>
                    <a:pt x="864576" y="6347108"/>
                  </a:cubicBezTo>
                  <a:cubicBezTo>
                    <a:pt x="864576" y="6153752"/>
                    <a:pt x="749024" y="5995409"/>
                    <a:pt x="509553" y="5995409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845EB1C7-B5FC-5391-58AF-4FAF1BB6A317}"/>
                </a:ext>
              </a:extLst>
            </p:cNvPr>
            <p:cNvSpPr/>
            <p:nvPr userDrawn="1"/>
          </p:nvSpPr>
          <p:spPr>
            <a:xfrm>
              <a:off x="866145" y="157705"/>
              <a:ext cx="366526" cy="625137"/>
            </a:xfrm>
            <a:custGeom>
              <a:avLst/>
              <a:gdLst>
                <a:gd name="connsiteX0" fmla="*/ 0 w 366526"/>
                <a:gd name="connsiteY0" fmla="*/ 0 h 625137"/>
                <a:gd name="connsiteX1" fmla="*/ 5405 w 366526"/>
                <a:gd name="connsiteY1" fmla="*/ 54819 h 625137"/>
                <a:gd name="connsiteX2" fmla="*/ 366526 w 366526"/>
                <a:gd name="connsiteY2" fmla="*/ 280027 h 625137"/>
                <a:gd name="connsiteX3" fmla="*/ 5083 w 366526"/>
                <a:gd name="connsiteY3" fmla="*/ 561100 h 625137"/>
                <a:gd name="connsiteX4" fmla="*/ 0 w 366526"/>
                <a:gd name="connsiteY4" fmla="*/ 625137 h 625137"/>
                <a:gd name="connsiteX5" fmla="*/ 0 w 366526"/>
                <a:gd name="connsiteY5" fmla="*/ 0 h 62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26" h="625137">
                  <a:moveTo>
                    <a:pt x="0" y="0"/>
                  </a:moveTo>
                  <a:lnTo>
                    <a:pt x="5405" y="54819"/>
                  </a:lnTo>
                  <a:cubicBezTo>
                    <a:pt x="32205" y="189203"/>
                    <a:pt x="150126" y="280027"/>
                    <a:pt x="366526" y="280027"/>
                  </a:cubicBezTo>
                  <a:cubicBezTo>
                    <a:pt x="149669" y="280027"/>
                    <a:pt x="31290" y="401258"/>
                    <a:pt x="5083" y="561100"/>
                  </a:cubicBezTo>
                  <a:lnTo>
                    <a:pt x="0" y="625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6E5E4134-6D0C-E1D9-392F-CCFD3F44AEA0}"/>
                </a:ext>
              </a:extLst>
            </p:cNvPr>
            <p:cNvSpPr/>
            <p:nvPr userDrawn="1"/>
          </p:nvSpPr>
          <p:spPr>
            <a:xfrm>
              <a:off x="1600244" y="1220058"/>
              <a:ext cx="708477" cy="351680"/>
            </a:xfrm>
            <a:custGeom>
              <a:avLst/>
              <a:gdLst>
                <a:gd name="connsiteX0" fmla="*/ 354246 w 708477"/>
                <a:gd name="connsiteY0" fmla="*/ 0 h 351680"/>
                <a:gd name="connsiteX1" fmla="*/ 361124 w 708477"/>
                <a:gd name="connsiteY1" fmla="*/ 80617 h 351680"/>
                <a:gd name="connsiteX2" fmla="*/ 708477 w 708477"/>
                <a:gd name="connsiteY2" fmla="*/ 351680 h 351680"/>
                <a:gd name="connsiteX3" fmla="*/ 0 w 708477"/>
                <a:gd name="connsiteY3" fmla="*/ 351680 h 351680"/>
                <a:gd name="connsiteX4" fmla="*/ 347760 w 708477"/>
                <a:gd name="connsiteY4" fmla="*/ 80617 h 351680"/>
                <a:gd name="connsiteX5" fmla="*/ 354246 w 708477"/>
                <a:gd name="connsiteY5" fmla="*/ 0 h 3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80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80"/>
                  </a:cubicBezTo>
                  <a:lnTo>
                    <a:pt x="0" y="351680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F58E252-ECE8-72D3-D456-E09DFBA7A0CA}"/>
                </a:ext>
              </a:extLst>
            </p:cNvPr>
            <p:cNvSpPr/>
            <p:nvPr userDrawn="1"/>
          </p:nvSpPr>
          <p:spPr>
            <a:xfrm>
              <a:off x="865622" y="1432731"/>
              <a:ext cx="361252" cy="351177"/>
            </a:xfrm>
            <a:custGeom>
              <a:avLst/>
              <a:gdLst>
                <a:gd name="connsiteX0" fmla="*/ 0 w 361252"/>
                <a:gd name="connsiteY0" fmla="*/ 0 h 351177"/>
                <a:gd name="connsiteX1" fmla="*/ 361252 w 361252"/>
                <a:gd name="connsiteY1" fmla="*/ 0 h 351177"/>
                <a:gd name="connsiteX2" fmla="*/ 280622 w 361252"/>
                <a:gd name="connsiteY2" fmla="*/ 6659 h 351177"/>
                <a:gd name="connsiteX3" fmla="*/ 0 w 361252"/>
                <a:gd name="connsiteY3" fmla="*/ 351177 h 351177"/>
                <a:gd name="connsiteX4" fmla="*/ 0 w 361252"/>
                <a:gd name="connsiteY4" fmla="*/ 0 h 35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52" h="351177">
                  <a:moveTo>
                    <a:pt x="0" y="0"/>
                  </a:moveTo>
                  <a:lnTo>
                    <a:pt x="361252" y="0"/>
                  </a:lnTo>
                  <a:lnTo>
                    <a:pt x="280622" y="6659"/>
                  </a:lnTo>
                  <a:cubicBezTo>
                    <a:pt x="91672" y="39611"/>
                    <a:pt x="0" y="181991"/>
                    <a:pt x="0" y="3511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9DB984A4-38A0-84D7-6D27-3923470435B7}"/>
                </a:ext>
              </a:extLst>
            </p:cNvPr>
            <p:cNvSpPr/>
            <p:nvPr userDrawn="1"/>
          </p:nvSpPr>
          <p:spPr>
            <a:xfrm>
              <a:off x="2308720" y="143429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3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4"/>
                    <a:pt x="354500" y="355879"/>
                  </a:cubicBezTo>
                  <a:cubicBezTo>
                    <a:pt x="354500" y="116536"/>
                    <a:pt x="197119" y="1568"/>
                    <a:pt x="0" y="5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E82AFBC8-A70B-0A34-BD9A-26BD53968B9B}"/>
                </a:ext>
              </a:extLst>
            </p:cNvPr>
            <p:cNvSpPr/>
            <p:nvPr userDrawn="1"/>
          </p:nvSpPr>
          <p:spPr>
            <a:xfrm>
              <a:off x="2308721" y="179017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4A0F46A6-0FA3-8690-4BE1-7361153F2BFB}"/>
                </a:ext>
              </a:extLst>
            </p:cNvPr>
            <p:cNvSpPr/>
            <p:nvPr userDrawn="1"/>
          </p:nvSpPr>
          <p:spPr>
            <a:xfrm>
              <a:off x="2308721" y="214553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7227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C8315680-FC96-CB62-98A8-7BDEFDE47453}"/>
                </a:ext>
              </a:extLst>
            </p:cNvPr>
            <p:cNvSpPr/>
            <p:nvPr userDrawn="1"/>
          </p:nvSpPr>
          <p:spPr>
            <a:xfrm>
              <a:off x="1236466" y="2866208"/>
              <a:ext cx="362208" cy="560702"/>
            </a:xfrm>
            <a:custGeom>
              <a:avLst/>
              <a:gdLst>
                <a:gd name="connsiteX0" fmla="*/ 362208 w 362208"/>
                <a:gd name="connsiteY0" fmla="*/ 0 h 560702"/>
                <a:gd name="connsiteX1" fmla="*/ 362208 w 362208"/>
                <a:gd name="connsiteY1" fmla="*/ 560702 h 560702"/>
                <a:gd name="connsiteX2" fmla="*/ 82244 w 362208"/>
                <a:gd name="connsiteY2" fmla="*/ 280273 h 560702"/>
                <a:gd name="connsiteX3" fmla="*/ 0 w 362208"/>
                <a:gd name="connsiteY3" fmla="*/ 275120 h 560702"/>
                <a:gd name="connsiteX4" fmla="*/ 82918 w 362208"/>
                <a:gd name="connsiteY4" fmla="*/ 269627 h 560702"/>
                <a:gd name="connsiteX5" fmla="*/ 357176 w 362208"/>
                <a:gd name="connsiteY5" fmla="*/ 47912 h 560702"/>
                <a:gd name="connsiteX6" fmla="*/ 362208 w 362208"/>
                <a:gd name="connsiteY6" fmla="*/ 0 h 56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208" h="560702">
                  <a:moveTo>
                    <a:pt x="362208" y="0"/>
                  </a:moveTo>
                  <a:lnTo>
                    <a:pt x="362208" y="560702"/>
                  </a:lnTo>
                  <a:cubicBezTo>
                    <a:pt x="361293" y="414379"/>
                    <a:pt x="270307" y="305265"/>
                    <a:pt x="82244" y="280273"/>
                  </a:cubicBezTo>
                  <a:lnTo>
                    <a:pt x="0" y="275120"/>
                  </a:lnTo>
                  <a:lnTo>
                    <a:pt x="82918" y="269627"/>
                  </a:lnTo>
                  <a:cubicBezTo>
                    <a:pt x="244335" y="247017"/>
                    <a:pt x="333990" y="159884"/>
                    <a:pt x="357176" y="47912"/>
                  </a:cubicBezTo>
                  <a:lnTo>
                    <a:pt x="362208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401925A1-6B14-5D8A-32D7-FC54409778B9}"/>
                </a:ext>
              </a:extLst>
            </p:cNvPr>
            <p:cNvSpPr/>
            <p:nvPr userDrawn="1"/>
          </p:nvSpPr>
          <p:spPr>
            <a:xfrm>
              <a:off x="865623" y="3426911"/>
              <a:ext cx="367049" cy="637029"/>
            </a:xfrm>
            <a:custGeom>
              <a:avLst/>
              <a:gdLst>
                <a:gd name="connsiteX0" fmla="*/ 0 w 367049"/>
                <a:gd name="connsiteY0" fmla="*/ 0 h 637029"/>
                <a:gd name="connsiteX1" fmla="*/ 367049 w 367049"/>
                <a:gd name="connsiteY1" fmla="*/ 285331 h 637029"/>
                <a:gd name="connsiteX2" fmla="*/ 0 w 367049"/>
                <a:gd name="connsiteY2" fmla="*/ 637029 h 637029"/>
                <a:gd name="connsiteX3" fmla="*/ 0 w 367049"/>
                <a:gd name="connsiteY3" fmla="*/ 0 h 6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49" h="637029">
                  <a:moveTo>
                    <a:pt x="0" y="0"/>
                  </a:moveTo>
                  <a:cubicBezTo>
                    <a:pt x="1046" y="166704"/>
                    <a:pt x="119735" y="285331"/>
                    <a:pt x="367049" y="285331"/>
                  </a:cubicBezTo>
                  <a:cubicBezTo>
                    <a:pt x="119212" y="285331"/>
                    <a:pt x="0" y="443673"/>
                    <a:pt x="0" y="6370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013C2176-2C39-09FA-77AA-01569966F3DF}"/>
                </a:ext>
              </a:extLst>
            </p:cNvPr>
            <p:cNvSpPr/>
            <p:nvPr userDrawn="1"/>
          </p:nvSpPr>
          <p:spPr>
            <a:xfrm>
              <a:off x="1600244" y="4494569"/>
              <a:ext cx="708477" cy="351679"/>
            </a:xfrm>
            <a:custGeom>
              <a:avLst/>
              <a:gdLst>
                <a:gd name="connsiteX0" fmla="*/ 354246 w 708477"/>
                <a:gd name="connsiteY0" fmla="*/ 0 h 351679"/>
                <a:gd name="connsiteX1" fmla="*/ 361124 w 708477"/>
                <a:gd name="connsiteY1" fmla="*/ 80617 h 351679"/>
                <a:gd name="connsiteX2" fmla="*/ 708477 w 708477"/>
                <a:gd name="connsiteY2" fmla="*/ 351679 h 351679"/>
                <a:gd name="connsiteX3" fmla="*/ 0 w 708477"/>
                <a:gd name="connsiteY3" fmla="*/ 351679 h 351679"/>
                <a:gd name="connsiteX4" fmla="*/ 347760 w 708477"/>
                <a:gd name="connsiteY4" fmla="*/ 80617 h 351679"/>
                <a:gd name="connsiteX5" fmla="*/ 354246 w 708477"/>
                <a:gd name="connsiteY5" fmla="*/ 0 h 3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79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79"/>
                  </a:cubicBezTo>
                  <a:lnTo>
                    <a:pt x="0" y="351679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B3DD13A0-E5B1-68CB-81FB-8830188FB9D2}"/>
                </a:ext>
              </a:extLst>
            </p:cNvPr>
            <p:cNvSpPr/>
            <p:nvPr userDrawn="1"/>
          </p:nvSpPr>
          <p:spPr>
            <a:xfrm>
              <a:off x="865623" y="4707240"/>
              <a:ext cx="361239" cy="351176"/>
            </a:xfrm>
            <a:custGeom>
              <a:avLst/>
              <a:gdLst>
                <a:gd name="connsiteX0" fmla="*/ 0 w 361239"/>
                <a:gd name="connsiteY0" fmla="*/ 0 h 351176"/>
                <a:gd name="connsiteX1" fmla="*/ 361239 w 361239"/>
                <a:gd name="connsiteY1" fmla="*/ 0 h 351176"/>
                <a:gd name="connsiteX2" fmla="*/ 280622 w 361239"/>
                <a:gd name="connsiteY2" fmla="*/ 6658 h 351176"/>
                <a:gd name="connsiteX3" fmla="*/ 0 w 361239"/>
                <a:gd name="connsiteY3" fmla="*/ 351176 h 351176"/>
                <a:gd name="connsiteX4" fmla="*/ 0 w 361239"/>
                <a:gd name="connsiteY4" fmla="*/ 0 h 3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39" h="351176">
                  <a:moveTo>
                    <a:pt x="0" y="0"/>
                  </a:moveTo>
                  <a:lnTo>
                    <a:pt x="361239" y="0"/>
                  </a:lnTo>
                  <a:lnTo>
                    <a:pt x="280622" y="6658"/>
                  </a:lnTo>
                  <a:cubicBezTo>
                    <a:pt x="91672" y="39610"/>
                    <a:pt x="0" y="181990"/>
                    <a:pt x="0" y="351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34DE641-B590-01C8-0D57-134092D3905C}"/>
                </a:ext>
              </a:extLst>
            </p:cNvPr>
            <p:cNvSpPr/>
            <p:nvPr userDrawn="1"/>
          </p:nvSpPr>
          <p:spPr>
            <a:xfrm>
              <a:off x="2308720" y="470880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2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3"/>
                    <a:pt x="354500" y="355879"/>
                  </a:cubicBezTo>
                  <a:cubicBezTo>
                    <a:pt x="354500" y="116536"/>
                    <a:pt x="197119" y="1568"/>
                    <a:pt x="0" y="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4A849AB-41B8-88A6-423C-09B9BC80F2EE}"/>
                </a:ext>
              </a:extLst>
            </p:cNvPr>
            <p:cNvSpPr/>
            <p:nvPr userDrawn="1"/>
          </p:nvSpPr>
          <p:spPr>
            <a:xfrm>
              <a:off x="2308721" y="506468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AAAFC81-B2F4-8E0D-8226-165DCEB8A30E}"/>
                </a:ext>
              </a:extLst>
            </p:cNvPr>
            <p:cNvSpPr/>
            <p:nvPr userDrawn="1"/>
          </p:nvSpPr>
          <p:spPr>
            <a:xfrm>
              <a:off x="2308721" y="542004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6705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906" y="765177"/>
            <a:ext cx="7524970" cy="1325563"/>
          </a:xfrm>
        </p:spPr>
        <p:txBody>
          <a:bodyPr lIns="0">
            <a:normAutofit/>
          </a:bodyPr>
          <a:lstStyle>
            <a:lvl1pPr>
              <a:defRPr sz="3998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05" y="2354264"/>
            <a:ext cx="7524970" cy="3738563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C32BDBC4-8869-23D5-3B6D-6058F2C81D4E}"/>
              </a:ext>
            </a:extLst>
          </p:cNvPr>
          <p:cNvSpPr/>
          <p:nvPr userDrawn="1"/>
        </p:nvSpPr>
        <p:spPr>
          <a:xfrm>
            <a:off x="2308721" y="1571741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1C7BE95A-9C8F-BE4F-C612-03976EFAE35B}"/>
              </a:ext>
            </a:extLst>
          </p:cNvPr>
          <p:cNvSpPr/>
          <p:nvPr userDrawn="1"/>
        </p:nvSpPr>
        <p:spPr>
          <a:xfrm>
            <a:off x="3012220" y="2145537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18AB678B-4E65-BBA3-16FD-B162BCB6ED1F}"/>
              </a:ext>
            </a:extLst>
          </p:cNvPr>
          <p:cNvSpPr/>
          <p:nvPr userDrawn="1"/>
        </p:nvSpPr>
        <p:spPr>
          <a:xfrm>
            <a:off x="1954223" y="4488262"/>
            <a:ext cx="523" cy="6309"/>
          </a:xfrm>
          <a:custGeom>
            <a:avLst/>
            <a:gdLst>
              <a:gd name="connsiteX0" fmla="*/ 254 w 523"/>
              <a:gd name="connsiteY0" fmla="*/ 0 h 6309"/>
              <a:gd name="connsiteX1" fmla="*/ 523 w 523"/>
              <a:gd name="connsiteY1" fmla="*/ 3154 h 6309"/>
              <a:gd name="connsiteX2" fmla="*/ 269 w 523"/>
              <a:gd name="connsiteY2" fmla="*/ 6309 h 6309"/>
              <a:gd name="connsiteX3" fmla="*/ 0 w 523"/>
              <a:gd name="connsiteY3" fmla="*/ 3154 h 6309"/>
              <a:gd name="connsiteX4" fmla="*/ 254 w 523"/>
              <a:gd name="connsiteY4" fmla="*/ 0 h 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" h="6309">
                <a:moveTo>
                  <a:pt x="254" y="0"/>
                </a:moveTo>
                <a:lnTo>
                  <a:pt x="523" y="3154"/>
                </a:lnTo>
                <a:lnTo>
                  <a:pt x="269" y="6309"/>
                </a:lnTo>
                <a:lnTo>
                  <a:pt x="0" y="3154"/>
                </a:lnTo>
                <a:lnTo>
                  <a:pt x="254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05254A0D-1616-86EF-47AC-306861A991CF}"/>
              </a:ext>
            </a:extLst>
          </p:cNvPr>
          <p:cNvSpPr/>
          <p:nvPr userDrawn="1"/>
        </p:nvSpPr>
        <p:spPr>
          <a:xfrm>
            <a:off x="2308721" y="4846250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2A199194-D01C-61C1-293B-E8EC2B7744DB}"/>
              </a:ext>
            </a:extLst>
          </p:cNvPr>
          <p:cNvSpPr/>
          <p:nvPr userDrawn="1"/>
        </p:nvSpPr>
        <p:spPr>
          <a:xfrm>
            <a:off x="3012220" y="5420047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FFACAB07-6E43-E9D3-D8C6-9254BCCE9EAE}"/>
              </a:ext>
            </a:extLst>
          </p:cNvPr>
          <p:cNvSpPr/>
          <p:nvPr userDrawn="1"/>
        </p:nvSpPr>
        <p:spPr>
          <a:xfrm>
            <a:off x="1593776" y="6129812"/>
            <a:ext cx="4901" cy="424"/>
          </a:xfrm>
          <a:custGeom>
            <a:avLst/>
            <a:gdLst>
              <a:gd name="connsiteX0" fmla="*/ 4901 w 4901"/>
              <a:gd name="connsiteY0" fmla="*/ 0 h 424"/>
              <a:gd name="connsiteX1" fmla="*/ 4901 w 4901"/>
              <a:gd name="connsiteY1" fmla="*/ 424 h 424"/>
              <a:gd name="connsiteX2" fmla="*/ 0 w 4901"/>
              <a:gd name="connsiteY2" fmla="*/ 424 h 424"/>
              <a:gd name="connsiteX3" fmla="*/ 4901 w 4901"/>
              <a:gd name="connsiteY3" fmla="*/ 0 h 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1" h="424">
                <a:moveTo>
                  <a:pt x="4901" y="0"/>
                </a:moveTo>
                <a:lnTo>
                  <a:pt x="4901" y="424"/>
                </a:lnTo>
                <a:lnTo>
                  <a:pt x="0" y="424"/>
                </a:lnTo>
                <a:lnTo>
                  <a:pt x="4901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pic>
        <p:nvPicPr>
          <p:cNvPr id="260" name="Graphic 259">
            <a:extLst>
              <a:ext uri="{FF2B5EF4-FFF2-40B4-BE49-F238E27FC236}">
                <a16:creationId xmlns:a16="http://schemas.microsoft.com/office/drawing/2014/main" id="{DF3D3B94-62CA-D0F1-385C-A81AA5874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03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Pattern 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>
            <a:extLst>
              <a:ext uri="{FF2B5EF4-FFF2-40B4-BE49-F238E27FC236}">
                <a16:creationId xmlns:a16="http://schemas.microsoft.com/office/drawing/2014/main" id="{03528811-60E6-FC4B-CA25-7E968067997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BF9EC207-AA05-292C-C76D-5FC3542FE50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155576 w 12192000"/>
                <a:gd name="connsiteY5" fmla="*/ 152400 h 6858000"/>
                <a:gd name="connsiteX6" fmla="*/ 155576 w 12192000"/>
                <a:gd name="connsiteY6" fmla="*/ 862069 h 6858000"/>
                <a:gd name="connsiteX7" fmla="*/ 510599 w 12192000"/>
                <a:gd name="connsiteY7" fmla="*/ 1148967 h 6858000"/>
                <a:gd name="connsiteX8" fmla="*/ 865622 w 12192000"/>
                <a:gd name="connsiteY8" fmla="*/ 862069 h 6858000"/>
                <a:gd name="connsiteX9" fmla="*/ 155576 w 12192000"/>
                <a:gd name="connsiteY9" fmla="*/ 862069 h 6858000"/>
                <a:gd name="connsiteX10" fmla="*/ 510076 w 12192000"/>
                <a:gd name="connsiteY10" fmla="*/ 507234 h 6858000"/>
                <a:gd name="connsiteX11" fmla="*/ 155576 w 12192000"/>
                <a:gd name="connsiteY11" fmla="*/ 152400 h 6858000"/>
                <a:gd name="connsiteX12" fmla="*/ 865622 w 12192000"/>
                <a:gd name="connsiteY12" fmla="*/ 152400 h 6858000"/>
                <a:gd name="connsiteX13" fmla="*/ 511645 w 12192000"/>
                <a:gd name="connsiteY13" fmla="*/ 507234 h 6858000"/>
                <a:gd name="connsiteX14" fmla="*/ 866145 w 12192000"/>
                <a:gd name="connsiteY14" fmla="*/ 862069 h 6858000"/>
                <a:gd name="connsiteX15" fmla="*/ 866145 w 12192000"/>
                <a:gd name="connsiteY15" fmla="*/ 796862 h 6858000"/>
                <a:gd name="connsiteX16" fmla="*/ 870928 w 12192000"/>
                <a:gd name="connsiteY16" fmla="*/ 864827 h 6858000"/>
                <a:gd name="connsiteX17" fmla="*/ 1232671 w 12192000"/>
                <a:gd name="connsiteY17" fmla="*/ 1147399 h 6858000"/>
                <a:gd name="connsiteX18" fmla="*/ 1599720 w 12192000"/>
                <a:gd name="connsiteY18" fmla="*/ 789430 h 6858000"/>
                <a:gd name="connsiteX19" fmla="*/ 1232671 w 12192000"/>
                <a:gd name="connsiteY19" fmla="*/ 437731 h 6858000"/>
                <a:gd name="connsiteX20" fmla="*/ 1599197 w 12192000"/>
                <a:gd name="connsiteY20" fmla="*/ 152400 h 6858000"/>
                <a:gd name="connsiteX21" fmla="*/ 866145 w 12192000"/>
                <a:gd name="connsiteY21" fmla="*/ 152400 h 6858000"/>
                <a:gd name="connsiteX22" fmla="*/ 866145 w 12192000"/>
                <a:gd name="connsiteY22" fmla="*/ 157704 h 6858000"/>
                <a:gd name="connsiteX23" fmla="*/ 865622 w 12192000"/>
                <a:gd name="connsiteY23" fmla="*/ 152400 h 6858000"/>
                <a:gd name="connsiteX24" fmla="*/ 1600243 w 12192000"/>
                <a:gd name="connsiteY24" fmla="*/ 152400 h 6858000"/>
                <a:gd name="connsiteX25" fmla="*/ 1600243 w 12192000"/>
                <a:gd name="connsiteY25" fmla="*/ 862069 h 6858000"/>
                <a:gd name="connsiteX26" fmla="*/ 1600243 w 12192000"/>
                <a:gd name="connsiteY26" fmla="*/ 1571738 h 6858000"/>
                <a:gd name="connsiteX27" fmla="*/ 1954743 w 12192000"/>
                <a:gd name="connsiteY27" fmla="*/ 1858636 h 6858000"/>
                <a:gd name="connsiteX28" fmla="*/ 2303361 w 12192000"/>
                <a:gd name="connsiteY28" fmla="*/ 1629827 h 6858000"/>
                <a:gd name="connsiteX29" fmla="*/ 2308720 w 12192000"/>
                <a:gd name="connsiteY29" fmla="*/ 1576903 h 6858000"/>
                <a:gd name="connsiteX30" fmla="*/ 2308720 w 12192000"/>
                <a:gd name="connsiteY30" fmla="*/ 2145534 h 6858000"/>
                <a:gd name="connsiteX31" fmla="*/ 1954220 w 12192000"/>
                <a:gd name="connsiteY31" fmla="*/ 1858636 h 6858000"/>
                <a:gd name="connsiteX32" fmla="*/ 1599720 w 12192000"/>
                <a:gd name="connsiteY32" fmla="*/ 2145534 h 6858000"/>
                <a:gd name="connsiteX33" fmla="*/ 2308720 w 12192000"/>
                <a:gd name="connsiteY33" fmla="*/ 2145534 h 6858000"/>
                <a:gd name="connsiteX34" fmla="*/ 1930691 w 12192000"/>
                <a:gd name="connsiteY34" fmla="*/ 2501414 h 6858000"/>
                <a:gd name="connsiteX35" fmla="*/ 2308720 w 12192000"/>
                <a:gd name="connsiteY35" fmla="*/ 2857293 h 6858000"/>
                <a:gd name="connsiteX36" fmla="*/ 2308720 w 12192000"/>
                <a:gd name="connsiteY36" fmla="*/ 2782564 h 6858000"/>
                <a:gd name="connsiteX37" fmla="*/ 2663743 w 12192000"/>
                <a:gd name="connsiteY37" fmla="*/ 3140534 h 6858000"/>
                <a:gd name="connsiteX38" fmla="*/ 3018766 w 12192000"/>
                <a:gd name="connsiteY38" fmla="*/ 2782564 h 6858000"/>
                <a:gd name="connsiteX39" fmla="*/ 2663743 w 12192000"/>
                <a:gd name="connsiteY39" fmla="*/ 2430865 h 6858000"/>
                <a:gd name="connsiteX40" fmla="*/ 3013012 w 12192000"/>
                <a:gd name="connsiteY40" fmla="*/ 2203406 h 6858000"/>
                <a:gd name="connsiteX41" fmla="*/ 3018715 w 12192000"/>
                <a:gd name="connsiteY41" fmla="*/ 2146053 h 6858000"/>
                <a:gd name="connsiteX42" fmla="*/ 3018766 w 12192000"/>
                <a:gd name="connsiteY42" fmla="*/ 2146057 h 6858000"/>
                <a:gd name="connsiteX43" fmla="*/ 3018766 w 12192000"/>
                <a:gd name="connsiteY43" fmla="*/ 2145534 h 6858000"/>
                <a:gd name="connsiteX44" fmla="*/ 3018766 w 12192000"/>
                <a:gd name="connsiteY44" fmla="*/ 1434298 h 6858000"/>
                <a:gd name="connsiteX45" fmla="*/ 2663743 w 12192000"/>
                <a:gd name="connsiteY45" fmla="*/ 1148967 h 6858000"/>
                <a:gd name="connsiteX46" fmla="*/ 2308720 w 12192000"/>
                <a:gd name="connsiteY46" fmla="*/ 1434298 h 6858000"/>
                <a:gd name="connsiteX47" fmla="*/ 2308720 w 12192000"/>
                <a:gd name="connsiteY47" fmla="*/ 862069 h 6858000"/>
                <a:gd name="connsiteX48" fmla="*/ 2663743 w 12192000"/>
                <a:gd name="connsiteY48" fmla="*/ 1147399 h 6858000"/>
                <a:gd name="connsiteX49" fmla="*/ 3018766 w 12192000"/>
                <a:gd name="connsiteY49" fmla="*/ 862069 h 6858000"/>
                <a:gd name="connsiteX50" fmla="*/ 2310289 w 12192000"/>
                <a:gd name="connsiteY50" fmla="*/ 862069 h 6858000"/>
                <a:gd name="connsiteX51" fmla="*/ 2665312 w 12192000"/>
                <a:gd name="connsiteY51" fmla="*/ 504099 h 6858000"/>
                <a:gd name="connsiteX52" fmla="*/ 2310289 w 12192000"/>
                <a:gd name="connsiteY52" fmla="*/ 152400 h 6858000"/>
                <a:gd name="connsiteX53" fmla="*/ 1955266 w 12192000"/>
                <a:gd name="connsiteY53" fmla="*/ 504099 h 6858000"/>
                <a:gd name="connsiteX54" fmla="*/ 2310289 w 12192000"/>
                <a:gd name="connsiteY54" fmla="*/ 862069 h 6858000"/>
                <a:gd name="connsiteX55" fmla="*/ 2308720 w 12192000"/>
                <a:gd name="connsiteY55" fmla="*/ 862069 h 6858000"/>
                <a:gd name="connsiteX56" fmla="*/ 1960960 w 12192000"/>
                <a:gd name="connsiteY56" fmla="*/ 1133131 h 6858000"/>
                <a:gd name="connsiteX57" fmla="*/ 1954474 w 12192000"/>
                <a:gd name="connsiteY57" fmla="*/ 1213748 h 6858000"/>
                <a:gd name="connsiteX58" fmla="*/ 1947595 w 12192000"/>
                <a:gd name="connsiteY58" fmla="*/ 1133131 h 6858000"/>
                <a:gd name="connsiteX59" fmla="*/ 1600243 w 12192000"/>
                <a:gd name="connsiteY59" fmla="*/ 862069 h 6858000"/>
                <a:gd name="connsiteX60" fmla="*/ 1954743 w 12192000"/>
                <a:gd name="connsiteY60" fmla="*/ 507234 h 6858000"/>
                <a:gd name="connsiteX61" fmla="*/ 1600243 w 12192000"/>
                <a:gd name="connsiteY61" fmla="*/ 152400 h 6858000"/>
                <a:gd name="connsiteX62" fmla="*/ 3020335 w 12192000"/>
                <a:gd name="connsiteY62" fmla="*/ 152400 h 6858000"/>
                <a:gd name="connsiteX63" fmla="*/ 2665835 w 12192000"/>
                <a:gd name="connsiteY63" fmla="*/ 507234 h 6858000"/>
                <a:gd name="connsiteX64" fmla="*/ 3020335 w 12192000"/>
                <a:gd name="connsiteY64" fmla="*/ 862069 h 6858000"/>
                <a:gd name="connsiteX65" fmla="*/ 3020335 w 12192000"/>
                <a:gd name="connsiteY65" fmla="*/ 152400 h 6858000"/>
                <a:gd name="connsiteX66" fmla="*/ 1232148 w 12192000"/>
                <a:gd name="connsiteY66" fmla="*/ 1147399 h 6858000"/>
                <a:gd name="connsiteX67" fmla="*/ 865622 w 12192000"/>
                <a:gd name="connsiteY67" fmla="*/ 1432730 h 6858000"/>
                <a:gd name="connsiteX68" fmla="*/ 510599 w 12192000"/>
                <a:gd name="connsiteY68" fmla="*/ 1150012 h 6858000"/>
                <a:gd name="connsiteX69" fmla="*/ 155576 w 12192000"/>
                <a:gd name="connsiteY69" fmla="*/ 1432730 h 6858000"/>
                <a:gd name="connsiteX70" fmla="*/ 155576 w 12192000"/>
                <a:gd name="connsiteY70" fmla="*/ 2146057 h 6858000"/>
                <a:gd name="connsiteX71" fmla="*/ 510076 w 12192000"/>
                <a:gd name="connsiteY71" fmla="*/ 1789132 h 6858000"/>
                <a:gd name="connsiteX72" fmla="*/ 155576 w 12192000"/>
                <a:gd name="connsiteY72" fmla="*/ 1432730 h 6858000"/>
                <a:gd name="connsiteX73" fmla="*/ 865622 w 12192000"/>
                <a:gd name="connsiteY73" fmla="*/ 1432730 h 6858000"/>
                <a:gd name="connsiteX74" fmla="*/ 511122 w 12192000"/>
                <a:gd name="connsiteY74" fmla="*/ 1789655 h 6858000"/>
                <a:gd name="connsiteX75" fmla="*/ 865622 w 12192000"/>
                <a:gd name="connsiteY75" fmla="*/ 2146580 h 6858000"/>
                <a:gd name="connsiteX76" fmla="*/ 865622 w 12192000"/>
                <a:gd name="connsiteY76" fmla="*/ 2147625 h 6858000"/>
                <a:gd name="connsiteX77" fmla="*/ 155576 w 12192000"/>
                <a:gd name="connsiteY77" fmla="*/ 2147625 h 6858000"/>
                <a:gd name="connsiteX78" fmla="*/ 510599 w 12192000"/>
                <a:gd name="connsiteY78" fmla="*/ 2432955 h 6858000"/>
                <a:gd name="connsiteX79" fmla="*/ 865622 w 12192000"/>
                <a:gd name="connsiteY79" fmla="*/ 2147625 h 6858000"/>
                <a:gd name="connsiteX80" fmla="*/ 865622 w 12192000"/>
                <a:gd name="connsiteY80" fmla="*/ 2719854 h 6858000"/>
                <a:gd name="connsiteX81" fmla="*/ 510599 w 12192000"/>
                <a:gd name="connsiteY81" fmla="*/ 2434523 h 6858000"/>
                <a:gd name="connsiteX82" fmla="*/ 155576 w 12192000"/>
                <a:gd name="connsiteY82" fmla="*/ 2719854 h 6858000"/>
                <a:gd name="connsiteX83" fmla="*/ 865622 w 12192000"/>
                <a:gd name="connsiteY83" fmla="*/ 2719854 h 6858000"/>
                <a:gd name="connsiteX84" fmla="*/ 865622 w 12192000"/>
                <a:gd name="connsiteY84" fmla="*/ 2855726 h 6858000"/>
                <a:gd name="connsiteX85" fmla="*/ 865622 w 12192000"/>
                <a:gd name="connsiteY85" fmla="*/ 2856248 h 6858000"/>
                <a:gd name="connsiteX86" fmla="*/ 865673 w 12192000"/>
                <a:gd name="connsiteY86" fmla="*/ 2856248 h 6858000"/>
                <a:gd name="connsiteX87" fmla="*/ 871550 w 12192000"/>
                <a:gd name="connsiteY87" fmla="*/ 2916021 h 6858000"/>
                <a:gd name="connsiteX88" fmla="*/ 1145936 w 12192000"/>
                <a:gd name="connsiteY88" fmla="*/ 3136155 h 6858000"/>
                <a:gd name="connsiteX89" fmla="*/ 1228360 w 12192000"/>
                <a:gd name="connsiteY89" fmla="*/ 3141310 h 6858000"/>
                <a:gd name="connsiteX90" fmla="*/ 1145586 w 12192000"/>
                <a:gd name="connsiteY90" fmla="*/ 3146824 h 6858000"/>
                <a:gd name="connsiteX91" fmla="*/ 865622 w 12192000"/>
                <a:gd name="connsiteY91" fmla="*/ 3426910 h 6858000"/>
                <a:gd name="connsiteX92" fmla="*/ 511122 w 12192000"/>
                <a:gd name="connsiteY92" fmla="*/ 3781744 h 6858000"/>
                <a:gd name="connsiteX93" fmla="*/ 865622 w 12192000"/>
                <a:gd name="connsiteY93" fmla="*/ 4136579 h 6858000"/>
                <a:gd name="connsiteX94" fmla="*/ 155576 w 12192000"/>
                <a:gd name="connsiteY94" fmla="*/ 4136579 h 6858000"/>
                <a:gd name="connsiteX95" fmla="*/ 510076 w 12192000"/>
                <a:gd name="connsiteY95" fmla="*/ 3781744 h 6858000"/>
                <a:gd name="connsiteX96" fmla="*/ 155576 w 12192000"/>
                <a:gd name="connsiteY96" fmla="*/ 3426910 h 6858000"/>
                <a:gd name="connsiteX97" fmla="*/ 155576 w 12192000"/>
                <a:gd name="connsiteY97" fmla="*/ 4136579 h 6858000"/>
                <a:gd name="connsiteX98" fmla="*/ 510599 w 12192000"/>
                <a:gd name="connsiteY98" fmla="*/ 4423477 h 6858000"/>
                <a:gd name="connsiteX99" fmla="*/ 865622 w 12192000"/>
                <a:gd name="connsiteY99" fmla="*/ 4136579 h 6858000"/>
                <a:gd name="connsiteX100" fmla="*/ 865622 w 12192000"/>
                <a:gd name="connsiteY100" fmla="*/ 4063939 h 6858000"/>
                <a:gd name="connsiteX101" fmla="*/ 1232671 w 12192000"/>
                <a:gd name="connsiteY101" fmla="*/ 4421909 h 6858000"/>
                <a:gd name="connsiteX102" fmla="*/ 1599720 w 12192000"/>
                <a:gd name="connsiteY102" fmla="*/ 4063939 h 6858000"/>
                <a:gd name="connsiteX103" fmla="*/ 1232671 w 12192000"/>
                <a:gd name="connsiteY103" fmla="*/ 3712241 h 6858000"/>
                <a:gd name="connsiteX104" fmla="*/ 1599720 w 12192000"/>
                <a:gd name="connsiteY104" fmla="*/ 3426910 h 6858000"/>
                <a:gd name="connsiteX105" fmla="*/ 1598674 w 12192000"/>
                <a:gd name="connsiteY105" fmla="*/ 3426910 h 6858000"/>
                <a:gd name="connsiteX106" fmla="*/ 1953174 w 12192000"/>
                <a:gd name="connsiteY106" fmla="*/ 3141057 h 6858000"/>
                <a:gd name="connsiteX107" fmla="*/ 1670501 w 12192000"/>
                <a:gd name="connsiteY107" fmla="*/ 2859877 h 6858000"/>
                <a:gd name="connsiteX108" fmla="*/ 1599288 w 12192000"/>
                <a:gd name="connsiteY108" fmla="*/ 2855243 h 6858000"/>
                <a:gd name="connsiteX109" fmla="*/ 1661779 w 12192000"/>
                <a:gd name="connsiteY109" fmla="*/ 2849819 h 6858000"/>
                <a:gd name="connsiteX110" fmla="*/ 1930691 w 12192000"/>
                <a:gd name="connsiteY110" fmla="*/ 2498278 h 6858000"/>
                <a:gd name="connsiteX111" fmla="*/ 1575668 w 12192000"/>
                <a:gd name="connsiteY111" fmla="*/ 2145534 h 6858000"/>
                <a:gd name="connsiteX112" fmla="*/ 1220645 w 12192000"/>
                <a:gd name="connsiteY112" fmla="*/ 2498278 h 6858000"/>
                <a:gd name="connsiteX113" fmla="*/ 1489557 w 12192000"/>
                <a:gd name="connsiteY113" fmla="*/ 2850462 h 6858000"/>
                <a:gd name="connsiteX114" fmla="*/ 1562495 w 12192000"/>
                <a:gd name="connsiteY114" fmla="*/ 2856248 h 6858000"/>
                <a:gd name="connsiteX115" fmla="*/ 865673 w 12192000"/>
                <a:gd name="connsiteY115" fmla="*/ 2856248 h 6858000"/>
                <a:gd name="connsiteX116" fmla="*/ 865622 w 12192000"/>
                <a:gd name="connsiteY116" fmla="*/ 2855726 h 6858000"/>
                <a:gd name="connsiteX117" fmla="*/ 1220122 w 12192000"/>
                <a:gd name="connsiteY117" fmla="*/ 2500891 h 6858000"/>
                <a:gd name="connsiteX118" fmla="*/ 865622 w 12192000"/>
                <a:gd name="connsiteY118" fmla="*/ 2146057 h 6858000"/>
                <a:gd name="connsiteX119" fmla="*/ 865622 w 12192000"/>
                <a:gd name="connsiteY119" fmla="*/ 1783907 h 6858000"/>
                <a:gd name="connsiteX120" fmla="*/ 1233194 w 12192000"/>
                <a:gd name="connsiteY120" fmla="*/ 2141876 h 6858000"/>
                <a:gd name="connsiteX121" fmla="*/ 1600765 w 12192000"/>
                <a:gd name="connsiteY121" fmla="*/ 1783907 h 6858000"/>
                <a:gd name="connsiteX122" fmla="*/ 1320144 w 12192000"/>
                <a:gd name="connsiteY122" fmla="*/ 1439389 h 6858000"/>
                <a:gd name="connsiteX123" fmla="*/ 1239515 w 12192000"/>
                <a:gd name="connsiteY123" fmla="*/ 1432730 h 6858000"/>
                <a:gd name="connsiteX124" fmla="*/ 1599197 w 12192000"/>
                <a:gd name="connsiteY124" fmla="*/ 1432730 h 6858000"/>
                <a:gd name="connsiteX125" fmla="*/ 1232148 w 12192000"/>
                <a:gd name="connsiteY125" fmla="*/ 1147399 h 6858000"/>
                <a:gd name="connsiteX126" fmla="*/ 2312380 w 12192000"/>
                <a:gd name="connsiteY126" fmla="*/ 2859384 h 6858000"/>
                <a:gd name="connsiteX127" fmla="*/ 1954220 w 12192000"/>
                <a:gd name="connsiteY127" fmla="*/ 3145237 h 6858000"/>
                <a:gd name="connsiteX128" fmla="*/ 2239795 w 12192000"/>
                <a:gd name="connsiteY128" fmla="*/ 3426417 h 6858000"/>
                <a:gd name="connsiteX129" fmla="*/ 2283290 w 12192000"/>
                <a:gd name="connsiteY129" fmla="*/ 3429218 h 6858000"/>
                <a:gd name="connsiteX130" fmla="*/ 2226280 w 12192000"/>
                <a:gd name="connsiteY130" fmla="*/ 3434091 h 6858000"/>
                <a:gd name="connsiteX131" fmla="*/ 1955266 w 12192000"/>
                <a:gd name="connsiteY131" fmla="*/ 3778609 h 6858000"/>
                <a:gd name="connsiteX132" fmla="*/ 2310289 w 12192000"/>
                <a:gd name="connsiteY132" fmla="*/ 4136579 h 6858000"/>
                <a:gd name="connsiteX133" fmla="*/ 2308720 w 12192000"/>
                <a:gd name="connsiteY133" fmla="*/ 4136579 h 6858000"/>
                <a:gd name="connsiteX134" fmla="*/ 1960960 w 12192000"/>
                <a:gd name="connsiteY134" fmla="*/ 4407641 h 6858000"/>
                <a:gd name="connsiteX135" fmla="*/ 1954474 w 12192000"/>
                <a:gd name="connsiteY135" fmla="*/ 4488259 h 6858000"/>
                <a:gd name="connsiteX136" fmla="*/ 1947595 w 12192000"/>
                <a:gd name="connsiteY136" fmla="*/ 4407641 h 6858000"/>
                <a:gd name="connsiteX137" fmla="*/ 1600243 w 12192000"/>
                <a:gd name="connsiteY137" fmla="*/ 4136579 h 6858000"/>
                <a:gd name="connsiteX138" fmla="*/ 1954743 w 12192000"/>
                <a:gd name="connsiteY138" fmla="*/ 3781744 h 6858000"/>
                <a:gd name="connsiteX139" fmla="*/ 1600243 w 12192000"/>
                <a:gd name="connsiteY139" fmla="*/ 3426910 h 6858000"/>
                <a:gd name="connsiteX140" fmla="*/ 1600243 w 12192000"/>
                <a:gd name="connsiteY140" fmla="*/ 4136579 h 6858000"/>
                <a:gd name="connsiteX141" fmla="*/ 1600243 w 12192000"/>
                <a:gd name="connsiteY141" fmla="*/ 4846247 h 6858000"/>
                <a:gd name="connsiteX142" fmla="*/ 1954743 w 12192000"/>
                <a:gd name="connsiteY142" fmla="*/ 5133146 h 6858000"/>
                <a:gd name="connsiteX143" fmla="*/ 2303361 w 12192000"/>
                <a:gd name="connsiteY143" fmla="*/ 4904336 h 6858000"/>
                <a:gd name="connsiteX144" fmla="*/ 2308720 w 12192000"/>
                <a:gd name="connsiteY144" fmla="*/ 4851412 h 6858000"/>
                <a:gd name="connsiteX145" fmla="*/ 2308720 w 12192000"/>
                <a:gd name="connsiteY145" fmla="*/ 5420044 h 6858000"/>
                <a:gd name="connsiteX146" fmla="*/ 1954220 w 12192000"/>
                <a:gd name="connsiteY146" fmla="*/ 5133146 h 6858000"/>
                <a:gd name="connsiteX147" fmla="*/ 1599720 w 12192000"/>
                <a:gd name="connsiteY147" fmla="*/ 5420044 h 6858000"/>
                <a:gd name="connsiteX148" fmla="*/ 2308720 w 12192000"/>
                <a:gd name="connsiteY148" fmla="*/ 5420044 h 6858000"/>
                <a:gd name="connsiteX149" fmla="*/ 1930691 w 12192000"/>
                <a:gd name="connsiteY149" fmla="*/ 5775924 h 6858000"/>
                <a:gd name="connsiteX150" fmla="*/ 2308720 w 12192000"/>
                <a:gd name="connsiteY150" fmla="*/ 6131803 h 6858000"/>
                <a:gd name="connsiteX151" fmla="*/ 2308720 w 12192000"/>
                <a:gd name="connsiteY151" fmla="*/ 6057074 h 6858000"/>
                <a:gd name="connsiteX152" fmla="*/ 2663743 w 12192000"/>
                <a:gd name="connsiteY152" fmla="*/ 6415044 h 6858000"/>
                <a:gd name="connsiteX153" fmla="*/ 3018766 w 12192000"/>
                <a:gd name="connsiteY153" fmla="*/ 6057074 h 6858000"/>
                <a:gd name="connsiteX154" fmla="*/ 2663743 w 12192000"/>
                <a:gd name="connsiteY154" fmla="*/ 5705375 h 6858000"/>
                <a:gd name="connsiteX155" fmla="*/ 3013012 w 12192000"/>
                <a:gd name="connsiteY155" fmla="*/ 5477916 h 6858000"/>
                <a:gd name="connsiteX156" fmla="*/ 3018715 w 12192000"/>
                <a:gd name="connsiteY156" fmla="*/ 5420563 h 6858000"/>
                <a:gd name="connsiteX157" fmla="*/ 3018766 w 12192000"/>
                <a:gd name="connsiteY157" fmla="*/ 5420567 h 6858000"/>
                <a:gd name="connsiteX158" fmla="*/ 3018766 w 12192000"/>
                <a:gd name="connsiteY158" fmla="*/ 5420044 h 6858000"/>
                <a:gd name="connsiteX159" fmla="*/ 3018766 w 12192000"/>
                <a:gd name="connsiteY159" fmla="*/ 4708808 h 6858000"/>
                <a:gd name="connsiteX160" fmla="*/ 2663743 w 12192000"/>
                <a:gd name="connsiteY160" fmla="*/ 4423477 h 6858000"/>
                <a:gd name="connsiteX161" fmla="*/ 2308720 w 12192000"/>
                <a:gd name="connsiteY161" fmla="*/ 4708808 h 6858000"/>
                <a:gd name="connsiteX162" fmla="*/ 2308720 w 12192000"/>
                <a:gd name="connsiteY162" fmla="*/ 4136579 h 6858000"/>
                <a:gd name="connsiteX163" fmla="*/ 2663743 w 12192000"/>
                <a:gd name="connsiteY163" fmla="*/ 4421909 h 6858000"/>
                <a:gd name="connsiteX164" fmla="*/ 3018766 w 12192000"/>
                <a:gd name="connsiteY164" fmla="*/ 4136579 h 6858000"/>
                <a:gd name="connsiteX165" fmla="*/ 2310289 w 12192000"/>
                <a:gd name="connsiteY165" fmla="*/ 4136579 h 6858000"/>
                <a:gd name="connsiteX166" fmla="*/ 2665312 w 12192000"/>
                <a:gd name="connsiteY166" fmla="*/ 3778609 h 6858000"/>
                <a:gd name="connsiteX167" fmla="*/ 2394298 w 12192000"/>
                <a:gd name="connsiteY167" fmla="*/ 3434091 h 6858000"/>
                <a:gd name="connsiteX168" fmla="*/ 2328633 w 12192000"/>
                <a:gd name="connsiteY168" fmla="*/ 3428478 h 6858000"/>
                <a:gd name="connsiteX169" fmla="*/ 2999974 w 12192000"/>
                <a:gd name="connsiteY169" fmla="*/ 3428478 h 6858000"/>
                <a:gd name="connsiteX170" fmla="*/ 2945656 w 12192000"/>
                <a:gd name="connsiteY170" fmla="*/ 3432661 h 6858000"/>
                <a:gd name="connsiteX171" fmla="*/ 2665835 w 12192000"/>
                <a:gd name="connsiteY171" fmla="*/ 3781744 h 6858000"/>
                <a:gd name="connsiteX172" fmla="*/ 3020335 w 12192000"/>
                <a:gd name="connsiteY172" fmla="*/ 4136579 h 6858000"/>
                <a:gd name="connsiteX173" fmla="*/ 3020335 w 12192000"/>
                <a:gd name="connsiteY173" fmla="*/ 3426910 h 6858000"/>
                <a:gd name="connsiteX174" fmla="*/ 3018629 w 12192000"/>
                <a:gd name="connsiteY174" fmla="*/ 3427042 h 6858000"/>
                <a:gd name="connsiteX175" fmla="*/ 3013012 w 12192000"/>
                <a:gd name="connsiteY175" fmla="*/ 3368355 h 6858000"/>
                <a:gd name="connsiteX176" fmla="*/ 2663743 w 12192000"/>
                <a:gd name="connsiteY176" fmla="*/ 3143147 h 6858000"/>
                <a:gd name="connsiteX177" fmla="*/ 2314475 w 12192000"/>
                <a:gd name="connsiteY177" fmla="*/ 3370606 h 6858000"/>
                <a:gd name="connsiteX178" fmla="*/ 2312380 w 12192000"/>
                <a:gd name="connsiteY178" fmla="*/ 3391673 h 6858000"/>
                <a:gd name="connsiteX179" fmla="*/ 2312380 w 12192000"/>
                <a:gd name="connsiteY179" fmla="*/ 2859384 h 6858000"/>
                <a:gd name="connsiteX180" fmla="*/ 1232148 w 12192000"/>
                <a:gd name="connsiteY180" fmla="*/ 4421909 h 6858000"/>
                <a:gd name="connsiteX181" fmla="*/ 871177 w 12192000"/>
                <a:gd name="connsiteY181" fmla="*/ 4649368 h 6858000"/>
                <a:gd name="connsiteX182" fmla="*/ 865372 w 12192000"/>
                <a:gd name="connsiteY182" fmla="*/ 4704644 h 6858000"/>
                <a:gd name="connsiteX183" fmla="*/ 859867 w 12192000"/>
                <a:gd name="connsiteY183" fmla="*/ 4647530 h 6858000"/>
                <a:gd name="connsiteX184" fmla="*/ 510599 w 12192000"/>
                <a:gd name="connsiteY184" fmla="*/ 4424522 h 6858000"/>
                <a:gd name="connsiteX185" fmla="*/ 155576 w 12192000"/>
                <a:gd name="connsiteY185" fmla="*/ 4707240 h 6858000"/>
                <a:gd name="connsiteX186" fmla="*/ 155576 w 12192000"/>
                <a:gd name="connsiteY186" fmla="*/ 5421090 h 6858000"/>
                <a:gd name="connsiteX187" fmla="*/ 510076 w 12192000"/>
                <a:gd name="connsiteY187" fmla="*/ 5064165 h 6858000"/>
                <a:gd name="connsiteX188" fmla="*/ 155576 w 12192000"/>
                <a:gd name="connsiteY188" fmla="*/ 4707240 h 6858000"/>
                <a:gd name="connsiteX189" fmla="*/ 865099 w 12192000"/>
                <a:gd name="connsiteY189" fmla="*/ 4707240 h 6858000"/>
                <a:gd name="connsiteX190" fmla="*/ 865372 w 12192000"/>
                <a:gd name="connsiteY190" fmla="*/ 4704644 h 6858000"/>
                <a:gd name="connsiteX191" fmla="*/ 865622 w 12192000"/>
                <a:gd name="connsiteY191" fmla="*/ 4707240 h 6858000"/>
                <a:gd name="connsiteX192" fmla="*/ 511122 w 12192000"/>
                <a:gd name="connsiteY192" fmla="*/ 5064165 h 6858000"/>
                <a:gd name="connsiteX193" fmla="*/ 865622 w 12192000"/>
                <a:gd name="connsiteY193" fmla="*/ 5421090 h 6858000"/>
                <a:gd name="connsiteX194" fmla="*/ 865622 w 12192000"/>
                <a:gd name="connsiteY194" fmla="*/ 5422135 h 6858000"/>
                <a:gd name="connsiteX195" fmla="*/ 155576 w 12192000"/>
                <a:gd name="connsiteY195" fmla="*/ 5422135 h 6858000"/>
                <a:gd name="connsiteX196" fmla="*/ 510599 w 12192000"/>
                <a:gd name="connsiteY196" fmla="*/ 5707465 h 6858000"/>
                <a:gd name="connsiteX197" fmla="*/ 865622 w 12192000"/>
                <a:gd name="connsiteY197" fmla="*/ 5422135 h 6858000"/>
                <a:gd name="connsiteX198" fmla="*/ 865622 w 12192000"/>
                <a:gd name="connsiteY198" fmla="*/ 5994364 h 6858000"/>
                <a:gd name="connsiteX199" fmla="*/ 510599 w 12192000"/>
                <a:gd name="connsiteY199" fmla="*/ 5709033 h 6858000"/>
                <a:gd name="connsiteX200" fmla="*/ 155576 w 12192000"/>
                <a:gd name="connsiteY200" fmla="*/ 5994364 h 6858000"/>
                <a:gd name="connsiteX201" fmla="*/ 865622 w 12192000"/>
                <a:gd name="connsiteY201" fmla="*/ 5994364 h 6858000"/>
                <a:gd name="connsiteX202" fmla="*/ 865622 w 12192000"/>
                <a:gd name="connsiteY202" fmla="*/ 6130236 h 6858000"/>
                <a:gd name="connsiteX203" fmla="*/ 1232671 w 12192000"/>
                <a:gd name="connsiteY203" fmla="*/ 6415566 h 6858000"/>
                <a:gd name="connsiteX204" fmla="*/ 1593642 w 12192000"/>
                <a:gd name="connsiteY204" fmla="*/ 6188108 h 6858000"/>
                <a:gd name="connsiteX205" fmla="*/ 1598674 w 12192000"/>
                <a:gd name="connsiteY205" fmla="*/ 6140196 h 6858000"/>
                <a:gd name="connsiteX206" fmla="*/ 1598674 w 12192000"/>
                <a:gd name="connsiteY206" fmla="*/ 6701419 h 6858000"/>
                <a:gd name="connsiteX207" fmla="*/ 1232148 w 12192000"/>
                <a:gd name="connsiteY207" fmla="*/ 6415566 h 6858000"/>
                <a:gd name="connsiteX208" fmla="*/ 865622 w 12192000"/>
                <a:gd name="connsiteY208" fmla="*/ 6701419 h 6858000"/>
                <a:gd name="connsiteX209" fmla="*/ 1598674 w 12192000"/>
                <a:gd name="connsiteY209" fmla="*/ 6701419 h 6858000"/>
                <a:gd name="connsiteX210" fmla="*/ 1953174 w 12192000"/>
                <a:gd name="connsiteY210" fmla="*/ 6415566 h 6858000"/>
                <a:gd name="connsiteX211" fmla="*/ 1670501 w 12192000"/>
                <a:gd name="connsiteY211" fmla="*/ 6134387 h 6858000"/>
                <a:gd name="connsiteX212" fmla="*/ 1599326 w 12192000"/>
                <a:gd name="connsiteY212" fmla="*/ 6129756 h 6858000"/>
                <a:gd name="connsiteX213" fmla="*/ 1661779 w 12192000"/>
                <a:gd name="connsiteY213" fmla="*/ 6124350 h 6858000"/>
                <a:gd name="connsiteX214" fmla="*/ 1930691 w 12192000"/>
                <a:gd name="connsiteY214" fmla="*/ 5772788 h 6858000"/>
                <a:gd name="connsiteX215" fmla="*/ 1575668 w 12192000"/>
                <a:gd name="connsiteY215" fmla="*/ 5420044 h 6858000"/>
                <a:gd name="connsiteX216" fmla="*/ 1220645 w 12192000"/>
                <a:gd name="connsiteY216" fmla="*/ 5772788 h 6858000"/>
                <a:gd name="connsiteX217" fmla="*/ 1489557 w 12192000"/>
                <a:gd name="connsiteY217" fmla="*/ 6124972 h 6858000"/>
                <a:gd name="connsiteX218" fmla="*/ 1555915 w 12192000"/>
                <a:gd name="connsiteY218" fmla="*/ 6130236 h 6858000"/>
                <a:gd name="connsiteX219" fmla="*/ 865622 w 12192000"/>
                <a:gd name="connsiteY219" fmla="*/ 6130236 h 6858000"/>
                <a:gd name="connsiteX220" fmla="*/ 1220122 w 12192000"/>
                <a:gd name="connsiteY220" fmla="*/ 5775401 h 6858000"/>
                <a:gd name="connsiteX221" fmla="*/ 865622 w 12192000"/>
                <a:gd name="connsiteY221" fmla="*/ 5420567 h 6858000"/>
                <a:gd name="connsiteX222" fmla="*/ 865622 w 12192000"/>
                <a:gd name="connsiteY222" fmla="*/ 5058416 h 6858000"/>
                <a:gd name="connsiteX223" fmla="*/ 1233194 w 12192000"/>
                <a:gd name="connsiteY223" fmla="*/ 5416386 h 6858000"/>
                <a:gd name="connsiteX224" fmla="*/ 1600765 w 12192000"/>
                <a:gd name="connsiteY224" fmla="*/ 5058416 h 6858000"/>
                <a:gd name="connsiteX225" fmla="*/ 1320144 w 12192000"/>
                <a:gd name="connsiteY225" fmla="*/ 4713898 h 6858000"/>
                <a:gd name="connsiteX226" fmla="*/ 1239527 w 12192000"/>
                <a:gd name="connsiteY226" fmla="*/ 4707240 h 6858000"/>
                <a:gd name="connsiteX227" fmla="*/ 1599197 w 12192000"/>
                <a:gd name="connsiteY227" fmla="*/ 4707240 h 6858000"/>
                <a:gd name="connsiteX228" fmla="*/ 1232148 w 12192000"/>
                <a:gd name="connsiteY228" fmla="*/ 4421909 h 6858000"/>
                <a:gd name="connsiteX229" fmla="*/ 2312380 w 12192000"/>
                <a:gd name="connsiteY229" fmla="*/ 6133894 h 6858000"/>
                <a:gd name="connsiteX230" fmla="*/ 1954220 w 12192000"/>
                <a:gd name="connsiteY230" fmla="*/ 6419747 h 6858000"/>
                <a:gd name="connsiteX231" fmla="*/ 2312380 w 12192000"/>
                <a:gd name="connsiteY231" fmla="*/ 6705600 h 6858000"/>
                <a:gd name="connsiteX232" fmla="*/ 2312380 w 12192000"/>
                <a:gd name="connsiteY232" fmla="*/ 6702987 h 6858000"/>
                <a:gd name="connsiteX233" fmla="*/ 3018766 w 12192000"/>
                <a:gd name="connsiteY233" fmla="*/ 6702987 h 6858000"/>
                <a:gd name="connsiteX234" fmla="*/ 2663743 w 12192000"/>
                <a:gd name="connsiteY234" fmla="*/ 6417657 h 6858000"/>
                <a:gd name="connsiteX235" fmla="*/ 2314475 w 12192000"/>
                <a:gd name="connsiteY235" fmla="*/ 6645115 h 6858000"/>
                <a:gd name="connsiteX236" fmla="*/ 2312380 w 12192000"/>
                <a:gd name="connsiteY236" fmla="*/ 6666182 h 6858000"/>
                <a:gd name="connsiteX237" fmla="*/ 2312380 w 12192000"/>
                <a:gd name="connsiteY237" fmla="*/ 6133894 h 6858000"/>
                <a:gd name="connsiteX238" fmla="*/ 509553 w 12192000"/>
                <a:gd name="connsiteY238" fmla="*/ 2720899 h 6858000"/>
                <a:gd name="connsiteX239" fmla="*/ 154530 w 12192000"/>
                <a:gd name="connsiteY239" fmla="*/ 3072598 h 6858000"/>
                <a:gd name="connsiteX240" fmla="*/ 509553 w 12192000"/>
                <a:gd name="connsiteY240" fmla="*/ 3430568 h 6858000"/>
                <a:gd name="connsiteX241" fmla="*/ 864576 w 12192000"/>
                <a:gd name="connsiteY241" fmla="*/ 3072598 h 6858000"/>
                <a:gd name="connsiteX242" fmla="*/ 509553 w 12192000"/>
                <a:gd name="connsiteY242" fmla="*/ 2720899 h 6858000"/>
                <a:gd name="connsiteX243" fmla="*/ 509553 w 12192000"/>
                <a:gd name="connsiteY243" fmla="*/ 5995409 h 6858000"/>
                <a:gd name="connsiteX244" fmla="*/ 154530 w 12192000"/>
                <a:gd name="connsiteY244" fmla="*/ 6347108 h 6858000"/>
                <a:gd name="connsiteX245" fmla="*/ 509553 w 12192000"/>
                <a:gd name="connsiteY245" fmla="*/ 6705078 h 6858000"/>
                <a:gd name="connsiteX246" fmla="*/ 864576 w 12192000"/>
                <a:gd name="connsiteY246" fmla="*/ 6347108 h 6858000"/>
                <a:gd name="connsiteX247" fmla="*/ 509553 w 12192000"/>
                <a:gd name="connsiteY247" fmla="*/ 59954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155576" y="152400"/>
                  </a:moveTo>
                  <a:lnTo>
                    <a:pt x="155576" y="862069"/>
                  </a:lnTo>
                  <a:cubicBezTo>
                    <a:pt x="156621" y="1029818"/>
                    <a:pt x="271651" y="1148967"/>
                    <a:pt x="510599" y="1148967"/>
                  </a:cubicBezTo>
                  <a:cubicBezTo>
                    <a:pt x="749547" y="1148967"/>
                    <a:pt x="864576" y="1021457"/>
                    <a:pt x="865622" y="862069"/>
                  </a:cubicBezTo>
                  <a:lnTo>
                    <a:pt x="155576" y="862069"/>
                  </a:lnTo>
                  <a:cubicBezTo>
                    <a:pt x="362629" y="861024"/>
                    <a:pt x="510076" y="746055"/>
                    <a:pt x="510076" y="507234"/>
                  </a:cubicBezTo>
                  <a:cubicBezTo>
                    <a:pt x="510076" y="268414"/>
                    <a:pt x="352695" y="153445"/>
                    <a:pt x="155576" y="152400"/>
                  </a:cubicBezTo>
                  <a:close/>
                  <a:moveTo>
                    <a:pt x="865622" y="152400"/>
                  </a:moveTo>
                  <a:cubicBezTo>
                    <a:pt x="658569" y="153445"/>
                    <a:pt x="511645" y="268414"/>
                    <a:pt x="511645" y="507234"/>
                  </a:cubicBezTo>
                  <a:cubicBezTo>
                    <a:pt x="511645" y="746055"/>
                    <a:pt x="669026" y="861024"/>
                    <a:pt x="866145" y="862069"/>
                  </a:cubicBezTo>
                  <a:lnTo>
                    <a:pt x="866145" y="796862"/>
                  </a:lnTo>
                  <a:lnTo>
                    <a:pt x="870928" y="864827"/>
                  </a:lnTo>
                  <a:cubicBezTo>
                    <a:pt x="895834" y="1033370"/>
                    <a:pt x="1009409" y="1147399"/>
                    <a:pt x="1232671" y="1147399"/>
                  </a:cubicBezTo>
                  <a:cubicBezTo>
                    <a:pt x="1487827" y="1147399"/>
                    <a:pt x="1599720" y="982786"/>
                    <a:pt x="1599720" y="789430"/>
                  </a:cubicBezTo>
                  <a:cubicBezTo>
                    <a:pt x="1599720" y="596074"/>
                    <a:pt x="1480507" y="437731"/>
                    <a:pt x="1232671" y="437731"/>
                  </a:cubicBezTo>
                  <a:cubicBezTo>
                    <a:pt x="1479984" y="437731"/>
                    <a:pt x="1598151" y="311265"/>
                    <a:pt x="1599197" y="152400"/>
                  </a:cubicBezTo>
                  <a:lnTo>
                    <a:pt x="866145" y="152400"/>
                  </a:lnTo>
                  <a:lnTo>
                    <a:pt x="866145" y="157704"/>
                  </a:lnTo>
                  <a:lnTo>
                    <a:pt x="865622" y="152400"/>
                  </a:lnTo>
                  <a:close/>
                  <a:moveTo>
                    <a:pt x="1600243" y="152400"/>
                  </a:moveTo>
                  <a:lnTo>
                    <a:pt x="1600243" y="862069"/>
                  </a:lnTo>
                  <a:lnTo>
                    <a:pt x="1600243" y="1571738"/>
                  </a:lnTo>
                  <a:cubicBezTo>
                    <a:pt x="1601288" y="1739487"/>
                    <a:pt x="1715795" y="1858636"/>
                    <a:pt x="1954743" y="1858636"/>
                  </a:cubicBezTo>
                  <a:cubicBezTo>
                    <a:pt x="2163823" y="1858636"/>
                    <a:pt x="2277227" y="1761011"/>
                    <a:pt x="2303361" y="1629827"/>
                  </a:cubicBezTo>
                  <a:lnTo>
                    <a:pt x="2308720" y="1576903"/>
                  </a:lnTo>
                  <a:lnTo>
                    <a:pt x="2308720" y="2145534"/>
                  </a:lnTo>
                  <a:cubicBezTo>
                    <a:pt x="2307675" y="1977785"/>
                    <a:pt x="2193168" y="1858636"/>
                    <a:pt x="1954220" y="1858636"/>
                  </a:cubicBezTo>
                  <a:cubicBezTo>
                    <a:pt x="1715272" y="1858636"/>
                    <a:pt x="1601288" y="1986146"/>
                    <a:pt x="1599720" y="2145534"/>
                  </a:cubicBezTo>
                  <a:lnTo>
                    <a:pt x="2308720" y="2145534"/>
                  </a:lnTo>
                  <a:cubicBezTo>
                    <a:pt x="2087550" y="2146580"/>
                    <a:pt x="1930691" y="2261548"/>
                    <a:pt x="1930691" y="2501414"/>
                  </a:cubicBezTo>
                  <a:cubicBezTo>
                    <a:pt x="1930691" y="2741280"/>
                    <a:pt x="2098530" y="2856248"/>
                    <a:pt x="2308720" y="2857293"/>
                  </a:cubicBezTo>
                  <a:lnTo>
                    <a:pt x="2308720" y="2782564"/>
                  </a:lnTo>
                  <a:cubicBezTo>
                    <a:pt x="2308720" y="2992120"/>
                    <a:pt x="2416953" y="3140534"/>
                    <a:pt x="2663743" y="3140534"/>
                  </a:cubicBezTo>
                  <a:cubicBezTo>
                    <a:pt x="2910534" y="3140534"/>
                    <a:pt x="3018766" y="2975920"/>
                    <a:pt x="3018766" y="2782564"/>
                  </a:cubicBezTo>
                  <a:cubicBezTo>
                    <a:pt x="3018766" y="2589208"/>
                    <a:pt x="2903214" y="2430865"/>
                    <a:pt x="2663743" y="2430865"/>
                  </a:cubicBezTo>
                  <a:cubicBezTo>
                    <a:pt x="2872823" y="2430865"/>
                    <a:pt x="2987027" y="2334040"/>
                    <a:pt x="3013012" y="2203406"/>
                  </a:cubicBezTo>
                  <a:lnTo>
                    <a:pt x="3018715" y="2146053"/>
                  </a:lnTo>
                  <a:lnTo>
                    <a:pt x="3018766" y="2146057"/>
                  </a:lnTo>
                  <a:lnTo>
                    <a:pt x="3018766" y="2145534"/>
                  </a:lnTo>
                  <a:lnTo>
                    <a:pt x="3018766" y="1434298"/>
                  </a:lnTo>
                  <a:cubicBezTo>
                    <a:pt x="3017721" y="1267594"/>
                    <a:pt x="2902691" y="1148967"/>
                    <a:pt x="2663743" y="1148967"/>
                  </a:cubicBezTo>
                  <a:cubicBezTo>
                    <a:pt x="2424796" y="1148967"/>
                    <a:pt x="2309766" y="1275432"/>
                    <a:pt x="2308720" y="1434298"/>
                  </a:cubicBezTo>
                  <a:lnTo>
                    <a:pt x="2308720" y="862069"/>
                  </a:lnTo>
                  <a:cubicBezTo>
                    <a:pt x="2309766" y="1028773"/>
                    <a:pt x="2424796" y="1147399"/>
                    <a:pt x="2663743" y="1147399"/>
                  </a:cubicBezTo>
                  <a:cubicBezTo>
                    <a:pt x="2902691" y="1147399"/>
                    <a:pt x="3017721" y="1020934"/>
                    <a:pt x="3018766" y="862069"/>
                  </a:cubicBezTo>
                  <a:lnTo>
                    <a:pt x="2310289" y="862069"/>
                  </a:lnTo>
                  <a:cubicBezTo>
                    <a:pt x="2557079" y="862069"/>
                    <a:pt x="2665312" y="697455"/>
                    <a:pt x="2665312" y="504099"/>
                  </a:cubicBezTo>
                  <a:cubicBezTo>
                    <a:pt x="2665312" y="310743"/>
                    <a:pt x="2549759" y="152400"/>
                    <a:pt x="2310289" y="152400"/>
                  </a:cubicBezTo>
                  <a:cubicBezTo>
                    <a:pt x="2070818" y="152400"/>
                    <a:pt x="1955266" y="310743"/>
                    <a:pt x="1955266" y="504099"/>
                  </a:cubicBezTo>
                  <a:cubicBezTo>
                    <a:pt x="1955266" y="713132"/>
                    <a:pt x="2063498" y="862069"/>
                    <a:pt x="2310289" y="862069"/>
                  </a:cubicBezTo>
                  <a:lnTo>
                    <a:pt x="2308720" y="862069"/>
                  </a:lnTo>
                  <a:cubicBezTo>
                    <a:pt x="2127549" y="862983"/>
                    <a:pt x="1992013" y="951120"/>
                    <a:pt x="1960960" y="1133131"/>
                  </a:cubicBezTo>
                  <a:lnTo>
                    <a:pt x="1954474" y="1213748"/>
                  </a:lnTo>
                  <a:lnTo>
                    <a:pt x="1947595" y="1133131"/>
                  </a:lnTo>
                  <a:cubicBezTo>
                    <a:pt x="1914777" y="951120"/>
                    <a:pt x="1772721" y="862983"/>
                    <a:pt x="1600243" y="862069"/>
                  </a:cubicBezTo>
                  <a:cubicBezTo>
                    <a:pt x="1807296" y="861024"/>
                    <a:pt x="1954743" y="746055"/>
                    <a:pt x="1954743" y="507234"/>
                  </a:cubicBezTo>
                  <a:cubicBezTo>
                    <a:pt x="1954743" y="268414"/>
                    <a:pt x="1797361" y="153445"/>
                    <a:pt x="1600243" y="152400"/>
                  </a:cubicBezTo>
                  <a:close/>
                  <a:moveTo>
                    <a:pt x="3020335" y="152400"/>
                  </a:moveTo>
                  <a:cubicBezTo>
                    <a:pt x="2813282" y="153445"/>
                    <a:pt x="2665835" y="268414"/>
                    <a:pt x="2665835" y="507234"/>
                  </a:cubicBezTo>
                  <a:cubicBezTo>
                    <a:pt x="2665835" y="746055"/>
                    <a:pt x="2823216" y="861024"/>
                    <a:pt x="3020335" y="862069"/>
                  </a:cubicBezTo>
                  <a:lnTo>
                    <a:pt x="3020335" y="152400"/>
                  </a:lnTo>
                  <a:close/>
                  <a:moveTo>
                    <a:pt x="1232148" y="1147399"/>
                  </a:moveTo>
                  <a:cubicBezTo>
                    <a:pt x="984834" y="1147399"/>
                    <a:pt x="866668" y="1274387"/>
                    <a:pt x="865622" y="1432730"/>
                  </a:cubicBezTo>
                  <a:cubicBezTo>
                    <a:pt x="864576" y="1267594"/>
                    <a:pt x="749547" y="1150012"/>
                    <a:pt x="510599" y="1150012"/>
                  </a:cubicBezTo>
                  <a:cubicBezTo>
                    <a:pt x="271651" y="1150012"/>
                    <a:pt x="156621" y="1275432"/>
                    <a:pt x="155576" y="1432730"/>
                  </a:cubicBezTo>
                  <a:lnTo>
                    <a:pt x="155576" y="2146057"/>
                  </a:lnTo>
                  <a:cubicBezTo>
                    <a:pt x="362629" y="2145012"/>
                    <a:pt x="510076" y="2029521"/>
                    <a:pt x="510076" y="1789132"/>
                  </a:cubicBezTo>
                  <a:cubicBezTo>
                    <a:pt x="510076" y="1548744"/>
                    <a:pt x="352695" y="1433775"/>
                    <a:pt x="155576" y="1432730"/>
                  </a:cubicBezTo>
                  <a:lnTo>
                    <a:pt x="865622" y="1432730"/>
                  </a:lnTo>
                  <a:cubicBezTo>
                    <a:pt x="658569" y="1433775"/>
                    <a:pt x="511122" y="1549266"/>
                    <a:pt x="511122" y="1789655"/>
                  </a:cubicBezTo>
                  <a:cubicBezTo>
                    <a:pt x="511122" y="2030043"/>
                    <a:pt x="668503" y="2145534"/>
                    <a:pt x="865622" y="2146580"/>
                  </a:cubicBezTo>
                  <a:lnTo>
                    <a:pt x="865622" y="2147625"/>
                  </a:lnTo>
                  <a:lnTo>
                    <a:pt x="155576" y="2147625"/>
                  </a:lnTo>
                  <a:cubicBezTo>
                    <a:pt x="156621" y="2314329"/>
                    <a:pt x="271651" y="2432955"/>
                    <a:pt x="510599" y="2432955"/>
                  </a:cubicBezTo>
                  <a:cubicBezTo>
                    <a:pt x="749547" y="2432955"/>
                    <a:pt x="864576" y="2306490"/>
                    <a:pt x="865622" y="2147625"/>
                  </a:cubicBezTo>
                  <a:lnTo>
                    <a:pt x="865622" y="2719854"/>
                  </a:lnTo>
                  <a:cubicBezTo>
                    <a:pt x="864576" y="2553150"/>
                    <a:pt x="749547" y="2434523"/>
                    <a:pt x="510599" y="2434523"/>
                  </a:cubicBezTo>
                  <a:cubicBezTo>
                    <a:pt x="271651" y="2434523"/>
                    <a:pt x="156621" y="2560989"/>
                    <a:pt x="155576" y="2719854"/>
                  </a:cubicBezTo>
                  <a:lnTo>
                    <a:pt x="865622" y="2719854"/>
                  </a:lnTo>
                  <a:lnTo>
                    <a:pt x="865622" y="2855726"/>
                  </a:lnTo>
                  <a:lnTo>
                    <a:pt x="865622" y="2856248"/>
                  </a:lnTo>
                  <a:lnTo>
                    <a:pt x="865673" y="2856248"/>
                  </a:lnTo>
                  <a:lnTo>
                    <a:pt x="871550" y="2916021"/>
                  </a:lnTo>
                  <a:cubicBezTo>
                    <a:pt x="894522" y="3031508"/>
                    <a:pt x="984439" y="3114734"/>
                    <a:pt x="1145936" y="3136155"/>
                  </a:cubicBezTo>
                  <a:lnTo>
                    <a:pt x="1228360" y="3141310"/>
                  </a:lnTo>
                  <a:lnTo>
                    <a:pt x="1145586" y="3146824"/>
                  </a:lnTo>
                  <a:cubicBezTo>
                    <a:pt x="957523" y="3173302"/>
                    <a:pt x="866537" y="3287902"/>
                    <a:pt x="865622" y="3426910"/>
                  </a:cubicBezTo>
                  <a:cubicBezTo>
                    <a:pt x="658569" y="3427955"/>
                    <a:pt x="511122" y="3542923"/>
                    <a:pt x="511122" y="3781744"/>
                  </a:cubicBezTo>
                  <a:cubicBezTo>
                    <a:pt x="511122" y="4020565"/>
                    <a:pt x="668503" y="4135533"/>
                    <a:pt x="865622" y="4136579"/>
                  </a:cubicBezTo>
                  <a:lnTo>
                    <a:pt x="155576" y="4136579"/>
                  </a:lnTo>
                  <a:cubicBezTo>
                    <a:pt x="362629" y="4135533"/>
                    <a:pt x="510076" y="4020565"/>
                    <a:pt x="510076" y="3781744"/>
                  </a:cubicBezTo>
                  <a:cubicBezTo>
                    <a:pt x="510076" y="3542923"/>
                    <a:pt x="352695" y="3427955"/>
                    <a:pt x="155576" y="3426910"/>
                  </a:cubicBezTo>
                  <a:lnTo>
                    <a:pt x="155576" y="4136579"/>
                  </a:lnTo>
                  <a:cubicBezTo>
                    <a:pt x="156621" y="4304328"/>
                    <a:pt x="271651" y="4423477"/>
                    <a:pt x="510599" y="4423477"/>
                  </a:cubicBezTo>
                  <a:cubicBezTo>
                    <a:pt x="749547" y="4423477"/>
                    <a:pt x="864576" y="4295967"/>
                    <a:pt x="865622" y="4136579"/>
                  </a:cubicBezTo>
                  <a:lnTo>
                    <a:pt x="865622" y="4063939"/>
                  </a:lnTo>
                  <a:cubicBezTo>
                    <a:pt x="865622" y="4272973"/>
                    <a:pt x="977514" y="4421909"/>
                    <a:pt x="1232671" y="4421909"/>
                  </a:cubicBezTo>
                  <a:cubicBezTo>
                    <a:pt x="1487827" y="4421909"/>
                    <a:pt x="1599720" y="4257295"/>
                    <a:pt x="1599720" y="4063939"/>
                  </a:cubicBezTo>
                  <a:cubicBezTo>
                    <a:pt x="1599720" y="3870583"/>
                    <a:pt x="1480507" y="3712241"/>
                    <a:pt x="1232671" y="3712241"/>
                  </a:cubicBezTo>
                  <a:cubicBezTo>
                    <a:pt x="1479984" y="3712241"/>
                    <a:pt x="1598151" y="3585775"/>
                    <a:pt x="1599720" y="3426910"/>
                  </a:cubicBezTo>
                  <a:lnTo>
                    <a:pt x="1598674" y="3426910"/>
                  </a:lnTo>
                  <a:cubicBezTo>
                    <a:pt x="1805727" y="3425865"/>
                    <a:pt x="1953174" y="3333890"/>
                    <a:pt x="1953174" y="3141057"/>
                  </a:cubicBezTo>
                  <a:cubicBezTo>
                    <a:pt x="1953174" y="2972327"/>
                    <a:pt x="1832679" y="2880818"/>
                    <a:pt x="1670501" y="2859877"/>
                  </a:cubicBezTo>
                  <a:lnTo>
                    <a:pt x="1599288" y="2855243"/>
                  </a:lnTo>
                  <a:lnTo>
                    <a:pt x="1661779" y="2849819"/>
                  </a:lnTo>
                  <a:cubicBezTo>
                    <a:pt x="1847826" y="2815560"/>
                    <a:pt x="1930691" y="2667922"/>
                    <a:pt x="1930691" y="2498278"/>
                  </a:cubicBezTo>
                  <a:cubicBezTo>
                    <a:pt x="1930691" y="2304400"/>
                    <a:pt x="1815139" y="2145534"/>
                    <a:pt x="1575668" y="2145534"/>
                  </a:cubicBezTo>
                  <a:cubicBezTo>
                    <a:pt x="1336197" y="2145534"/>
                    <a:pt x="1220645" y="2304400"/>
                    <a:pt x="1220645" y="2498278"/>
                  </a:cubicBezTo>
                  <a:cubicBezTo>
                    <a:pt x="1220645" y="2681641"/>
                    <a:pt x="1303510" y="2818990"/>
                    <a:pt x="1489557" y="2850462"/>
                  </a:cubicBezTo>
                  <a:lnTo>
                    <a:pt x="1562495" y="2856248"/>
                  </a:lnTo>
                  <a:lnTo>
                    <a:pt x="865673" y="2856248"/>
                  </a:lnTo>
                  <a:lnTo>
                    <a:pt x="865622" y="2855726"/>
                  </a:lnTo>
                  <a:cubicBezTo>
                    <a:pt x="1072675" y="2854680"/>
                    <a:pt x="1220122" y="2739712"/>
                    <a:pt x="1220122" y="2500891"/>
                  </a:cubicBezTo>
                  <a:cubicBezTo>
                    <a:pt x="1220122" y="2262071"/>
                    <a:pt x="1062741" y="2147102"/>
                    <a:pt x="865622" y="2146057"/>
                  </a:cubicBezTo>
                  <a:lnTo>
                    <a:pt x="865622" y="1783907"/>
                  </a:lnTo>
                  <a:cubicBezTo>
                    <a:pt x="865622" y="1993462"/>
                    <a:pt x="977514" y="2141876"/>
                    <a:pt x="1233194" y="2141876"/>
                  </a:cubicBezTo>
                  <a:cubicBezTo>
                    <a:pt x="1488873" y="2141876"/>
                    <a:pt x="1600765" y="1977263"/>
                    <a:pt x="1600765" y="1783907"/>
                  </a:cubicBezTo>
                  <a:cubicBezTo>
                    <a:pt x="1600765" y="1614721"/>
                    <a:pt x="1509093" y="1472341"/>
                    <a:pt x="1320144" y="1439389"/>
                  </a:cubicBezTo>
                  <a:lnTo>
                    <a:pt x="1239515" y="1432730"/>
                  </a:lnTo>
                  <a:lnTo>
                    <a:pt x="1599197" y="1432730"/>
                  </a:lnTo>
                  <a:cubicBezTo>
                    <a:pt x="1598151" y="1266026"/>
                    <a:pt x="1479462" y="1147399"/>
                    <a:pt x="1232148" y="1147399"/>
                  </a:cubicBezTo>
                  <a:close/>
                  <a:moveTo>
                    <a:pt x="2312380" y="2859384"/>
                  </a:moveTo>
                  <a:cubicBezTo>
                    <a:pt x="2103236" y="2860429"/>
                    <a:pt x="1954220" y="2952404"/>
                    <a:pt x="1954220" y="3145237"/>
                  </a:cubicBezTo>
                  <a:cubicBezTo>
                    <a:pt x="1954220" y="3313966"/>
                    <a:pt x="2075916" y="3405475"/>
                    <a:pt x="2239795" y="3426417"/>
                  </a:cubicBezTo>
                  <a:lnTo>
                    <a:pt x="2283290" y="3429218"/>
                  </a:lnTo>
                  <a:lnTo>
                    <a:pt x="2226280" y="3434091"/>
                  </a:lnTo>
                  <a:cubicBezTo>
                    <a:pt x="2043736" y="3467043"/>
                    <a:pt x="1955266" y="3609423"/>
                    <a:pt x="1955266" y="3778609"/>
                  </a:cubicBezTo>
                  <a:cubicBezTo>
                    <a:pt x="1955266" y="3987642"/>
                    <a:pt x="2063498" y="4136579"/>
                    <a:pt x="2310289" y="4136579"/>
                  </a:cubicBezTo>
                  <a:lnTo>
                    <a:pt x="2308720" y="4136579"/>
                  </a:lnTo>
                  <a:cubicBezTo>
                    <a:pt x="2127549" y="4137494"/>
                    <a:pt x="1992013" y="4225630"/>
                    <a:pt x="1960960" y="4407641"/>
                  </a:cubicBezTo>
                  <a:lnTo>
                    <a:pt x="1954474" y="4488259"/>
                  </a:lnTo>
                  <a:lnTo>
                    <a:pt x="1947595" y="4407641"/>
                  </a:lnTo>
                  <a:cubicBezTo>
                    <a:pt x="1914777" y="4225630"/>
                    <a:pt x="1772721" y="4137494"/>
                    <a:pt x="1600243" y="4136579"/>
                  </a:cubicBezTo>
                  <a:cubicBezTo>
                    <a:pt x="1807296" y="4135533"/>
                    <a:pt x="1954743" y="4020565"/>
                    <a:pt x="1954743" y="3781744"/>
                  </a:cubicBezTo>
                  <a:cubicBezTo>
                    <a:pt x="1954743" y="3542923"/>
                    <a:pt x="1797361" y="3427955"/>
                    <a:pt x="1600243" y="3426910"/>
                  </a:cubicBezTo>
                  <a:lnTo>
                    <a:pt x="1600243" y="4136579"/>
                  </a:lnTo>
                  <a:lnTo>
                    <a:pt x="1600243" y="4846247"/>
                  </a:lnTo>
                  <a:cubicBezTo>
                    <a:pt x="1601288" y="5013997"/>
                    <a:pt x="1715795" y="5133146"/>
                    <a:pt x="1954743" y="5133146"/>
                  </a:cubicBezTo>
                  <a:cubicBezTo>
                    <a:pt x="2163823" y="5133146"/>
                    <a:pt x="2277227" y="5035521"/>
                    <a:pt x="2303361" y="4904336"/>
                  </a:cubicBezTo>
                  <a:lnTo>
                    <a:pt x="2308720" y="4851412"/>
                  </a:lnTo>
                  <a:lnTo>
                    <a:pt x="2308720" y="5420044"/>
                  </a:lnTo>
                  <a:cubicBezTo>
                    <a:pt x="2307675" y="5252295"/>
                    <a:pt x="2193168" y="5133146"/>
                    <a:pt x="1954220" y="5133146"/>
                  </a:cubicBezTo>
                  <a:cubicBezTo>
                    <a:pt x="1715272" y="5133146"/>
                    <a:pt x="1601288" y="5260656"/>
                    <a:pt x="1599720" y="5420044"/>
                  </a:cubicBezTo>
                  <a:lnTo>
                    <a:pt x="2308720" y="5420044"/>
                  </a:lnTo>
                  <a:cubicBezTo>
                    <a:pt x="2087550" y="5421090"/>
                    <a:pt x="1930691" y="5536058"/>
                    <a:pt x="1930691" y="5775924"/>
                  </a:cubicBezTo>
                  <a:cubicBezTo>
                    <a:pt x="1930691" y="6015790"/>
                    <a:pt x="2098530" y="6130758"/>
                    <a:pt x="2308720" y="6131803"/>
                  </a:cubicBezTo>
                  <a:lnTo>
                    <a:pt x="2308720" y="6057074"/>
                  </a:lnTo>
                  <a:cubicBezTo>
                    <a:pt x="2308720" y="6266630"/>
                    <a:pt x="2416953" y="6415044"/>
                    <a:pt x="2663743" y="6415044"/>
                  </a:cubicBezTo>
                  <a:cubicBezTo>
                    <a:pt x="2910534" y="6415044"/>
                    <a:pt x="3018766" y="6250430"/>
                    <a:pt x="3018766" y="6057074"/>
                  </a:cubicBezTo>
                  <a:cubicBezTo>
                    <a:pt x="3018766" y="5863718"/>
                    <a:pt x="2903214" y="5705375"/>
                    <a:pt x="2663743" y="5705375"/>
                  </a:cubicBezTo>
                  <a:cubicBezTo>
                    <a:pt x="2872823" y="5705375"/>
                    <a:pt x="2987027" y="5608550"/>
                    <a:pt x="3013012" y="5477916"/>
                  </a:cubicBezTo>
                  <a:lnTo>
                    <a:pt x="3018715" y="5420563"/>
                  </a:lnTo>
                  <a:lnTo>
                    <a:pt x="3018766" y="5420567"/>
                  </a:lnTo>
                  <a:lnTo>
                    <a:pt x="3018766" y="5420044"/>
                  </a:lnTo>
                  <a:lnTo>
                    <a:pt x="3018766" y="4708808"/>
                  </a:lnTo>
                  <a:cubicBezTo>
                    <a:pt x="3017721" y="4542104"/>
                    <a:pt x="2902691" y="4423477"/>
                    <a:pt x="2663743" y="4423477"/>
                  </a:cubicBezTo>
                  <a:cubicBezTo>
                    <a:pt x="2424796" y="4423477"/>
                    <a:pt x="2309766" y="4549942"/>
                    <a:pt x="2308720" y="4708808"/>
                  </a:cubicBezTo>
                  <a:lnTo>
                    <a:pt x="2308720" y="4136579"/>
                  </a:lnTo>
                  <a:cubicBezTo>
                    <a:pt x="2309766" y="4303283"/>
                    <a:pt x="2424796" y="4421909"/>
                    <a:pt x="2663743" y="4421909"/>
                  </a:cubicBezTo>
                  <a:cubicBezTo>
                    <a:pt x="2902691" y="4421909"/>
                    <a:pt x="3017721" y="4295444"/>
                    <a:pt x="3018766" y="4136579"/>
                  </a:cubicBezTo>
                  <a:lnTo>
                    <a:pt x="2310289" y="4136579"/>
                  </a:lnTo>
                  <a:cubicBezTo>
                    <a:pt x="2557079" y="4136579"/>
                    <a:pt x="2665312" y="3971965"/>
                    <a:pt x="2665312" y="3778609"/>
                  </a:cubicBezTo>
                  <a:cubicBezTo>
                    <a:pt x="2665312" y="3609423"/>
                    <a:pt x="2576842" y="3467043"/>
                    <a:pt x="2394298" y="3434091"/>
                  </a:cubicBezTo>
                  <a:lnTo>
                    <a:pt x="2328633" y="3428478"/>
                  </a:lnTo>
                  <a:lnTo>
                    <a:pt x="2999974" y="3428478"/>
                  </a:lnTo>
                  <a:lnTo>
                    <a:pt x="2945656" y="3432661"/>
                  </a:lnTo>
                  <a:cubicBezTo>
                    <a:pt x="2778724" y="3458632"/>
                    <a:pt x="2665835" y="3572776"/>
                    <a:pt x="2665835" y="3781744"/>
                  </a:cubicBezTo>
                  <a:cubicBezTo>
                    <a:pt x="2665835" y="4020565"/>
                    <a:pt x="2823216" y="4135533"/>
                    <a:pt x="3020335" y="4136579"/>
                  </a:cubicBezTo>
                  <a:lnTo>
                    <a:pt x="3020335" y="3426910"/>
                  </a:lnTo>
                  <a:lnTo>
                    <a:pt x="3018629" y="3427042"/>
                  </a:lnTo>
                  <a:lnTo>
                    <a:pt x="3013012" y="3368355"/>
                  </a:lnTo>
                  <a:cubicBezTo>
                    <a:pt x="2987027" y="3233970"/>
                    <a:pt x="2872823" y="3143147"/>
                    <a:pt x="2663743" y="3143147"/>
                  </a:cubicBezTo>
                  <a:cubicBezTo>
                    <a:pt x="2454665" y="3143147"/>
                    <a:pt x="2340460" y="3239972"/>
                    <a:pt x="2314475" y="3370606"/>
                  </a:cubicBezTo>
                  <a:lnTo>
                    <a:pt x="2312380" y="3391673"/>
                  </a:lnTo>
                  <a:lnTo>
                    <a:pt x="2312380" y="2859384"/>
                  </a:lnTo>
                  <a:close/>
                  <a:moveTo>
                    <a:pt x="1232148" y="4421909"/>
                  </a:moveTo>
                  <a:cubicBezTo>
                    <a:pt x="1015748" y="4421909"/>
                    <a:pt x="898227" y="4518735"/>
                    <a:pt x="871177" y="4649368"/>
                  </a:cubicBezTo>
                  <a:lnTo>
                    <a:pt x="865372" y="4704644"/>
                  </a:lnTo>
                  <a:lnTo>
                    <a:pt x="859867" y="4647530"/>
                  </a:lnTo>
                  <a:cubicBezTo>
                    <a:pt x="833883" y="4514146"/>
                    <a:pt x="719679" y="4424522"/>
                    <a:pt x="510599" y="4424522"/>
                  </a:cubicBezTo>
                  <a:cubicBezTo>
                    <a:pt x="271651" y="4424522"/>
                    <a:pt x="156621" y="4549942"/>
                    <a:pt x="155576" y="4707240"/>
                  </a:cubicBezTo>
                  <a:lnTo>
                    <a:pt x="155576" y="5421090"/>
                  </a:lnTo>
                  <a:cubicBezTo>
                    <a:pt x="362629" y="5420044"/>
                    <a:pt x="510076" y="5304553"/>
                    <a:pt x="510076" y="5064165"/>
                  </a:cubicBezTo>
                  <a:cubicBezTo>
                    <a:pt x="510076" y="4823776"/>
                    <a:pt x="352695" y="4708808"/>
                    <a:pt x="155576" y="4707240"/>
                  </a:cubicBezTo>
                  <a:lnTo>
                    <a:pt x="865099" y="4707240"/>
                  </a:lnTo>
                  <a:lnTo>
                    <a:pt x="865372" y="4704644"/>
                  </a:lnTo>
                  <a:lnTo>
                    <a:pt x="865622" y="4707240"/>
                  </a:lnTo>
                  <a:cubicBezTo>
                    <a:pt x="658569" y="4708285"/>
                    <a:pt x="511122" y="4823776"/>
                    <a:pt x="511122" y="5064165"/>
                  </a:cubicBezTo>
                  <a:cubicBezTo>
                    <a:pt x="511122" y="5304553"/>
                    <a:pt x="668503" y="5419522"/>
                    <a:pt x="865622" y="5421090"/>
                  </a:cubicBezTo>
                  <a:lnTo>
                    <a:pt x="865622" y="5422135"/>
                  </a:lnTo>
                  <a:lnTo>
                    <a:pt x="155576" y="5422135"/>
                  </a:lnTo>
                  <a:cubicBezTo>
                    <a:pt x="156621" y="5588839"/>
                    <a:pt x="271651" y="5707465"/>
                    <a:pt x="510599" y="5707465"/>
                  </a:cubicBezTo>
                  <a:cubicBezTo>
                    <a:pt x="749547" y="5707465"/>
                    <a:pt x="864576" y="5581000"/>
                    <a:pt x="865622" y="5422135"/>
                  </a:cubicBezTo>
                  <a:lnTo>
                    <a:pt x="865622" y="5994364"/>
                  </a:lnTo>
                  <a:cubicBezTo>
                    <a:pt x="864576" y="5827660"/>
                    <a:pt x="749547" y="5709033"/>
                    <a:pt x="510599" y="5709033"/>
                  </a:cubicBezTo>
                  <a:cubicBezTo>
                    <a:pt x="271651" y="5709033"/>
                    <a:pt x="156621" y="5835498"/>
                    <a:pt x="155576" y="5994364"/>
                  </a:cubicBezTo>
                  <a:lnTo>
                    <a:pt x="865622" y="5994364"/>
                  </a:lnTo>
                  <a:lnTo>
                    <a:pt x="865622" y="6130236"/>
                  </a:lnTo>
                  <a:cubicBezTo>
                    <a:pt x="866668" y="6296940"/>
                    <a:pt x="985357" y="6415566"/>
                    <a:pt x="1232671" y="6415566"/>
                  </a:cubicBezTo>
                  <a:cubicBezTo>
                    <a:pt x="1449070" y="6415566"/>
                    <a:pt x="1566591" y="6318741"/>
                    <a:pt x="1593642" y="6188108"/>
                  </a:cubicBezTo>
                  <a:lnTo>
                    <a:pt x="1598674" y="6140196"/>
                  </a:lnTo>
                  <a:lnTo>
                    <a:pt x="1598674" y="6701419"/>
                  </a:lnTo>
                  <a:cubicBezTo>
                    <a:pt x="1597628" y="6534193"/>
                    <a:pt x="1478939" y="6415566"/>
                    <a:pt x="1232148" y="6415566"/>
                  </a:cubicBezTo>
                  <a:cubicBezTo>
                    <a:pt x="985357" y="6415566"/>
                    <a:pt x="866668" y="6542554"/>
                    <a:pt x="865622" y="6701419"/>
                  </a:cubicBezTo>
                  <a:lnTo>
                    <a:pt x="1598674" y="6701419"/>
                  </a:lnTo>
                  <a:cubicBezTo>
                    <a:pt x="1805727" y="6700374"/>
                    <a:pt x="1953174" y="6608400"/>
                    <a:pt x="1953174" y="6415566"/>
                  </a:cubicBezTo>
                  <a:cubicBezTo>
                    <a:pt x="1953174" y="6246837"/>
                    <a:pt x="1832679" y="6155328"/>
                    <a:pt x="1670501" y="6134387"/>
                  </a:cubicBezTo>
                  <a:lnTo>
                    <a:pt x="1599326" y="6129756"/>
                  </a:lnTo>
                  <a:lnTo>
                    <a:pt x="1661779" y="6124350"/>
                  </a:lnTo>
                  <a:cubicBezTo>
                    <a:pt x="1847826" y="6090184"/>
                    <a:pt x="1930691" y="5942889"/>
                    <a:pt x="1930691" y="5772788"/>
                  </a:cubicBezTo>
                  <a:cubicBezTo>
                    <a:pt x="1930691" y="5578387"/>
                    <a:pt x="1815139" y="5420044"/>
                    <a:pt x="1575668" y="5420044"/>
                  </a:cubicBezTo>
                  <a:cubicBezTo>
                    <a:pt x="1336197" y="5420044"/>
                    <a:pt x="1220645" y="5578910"/>
                    <a:pt x="1220645" y="5772788"/>
                  </a:cubicBezTo>
                  <a:cubicBezTo>
                    <a:pt x="1220645" y="5956150"/>
                    <a:pt x="1303510" y="6093499"/>
                    <a:pt x="1489557" y="6124972"/>
                  </a:cubicBezTo>
                  <a:lnTo>
                    <a:pt x="1555915" y="6130236"/>
                  </a:lnTo>
                  <a:lnTo>
                    <a:pt x="865622" y="6130236"/>
                  </a:lnTo>
                  <a:cubicBezTo>
                    <a:pt x="1072675" y="6129190"/>
                    <a:pt x="1220122" y="6014222"/>
                    <a:pt x="1220122" y="5775401"/>
                  </a:cubicBezTo>
                  <a:cubicBezTo>
                    <a:pt x="1220122" y="5536581"/>
                    <a:pt x="1062741" y="5421612"/>
                    <a:pt x="865622" y="5420567"/>
                  </a:cubicBezTo>
                  <a:lnTo>
                    <a:pt x="865622" y="5058416"/>
                  </a:lnTo>
                  <a:cubicBezTo>
                    <a:pt x="865622" y="5267973"/>
                    <a:pt x="977514" y="5416386"/>
                    <a:pt x="1233194" y="5416386"/>
                  </a:cubicBezTo>
                  <a:cubicBezTo>
                    <a:pt x="1488873" y="5416386"/>
                    <a:pt x="1600765" y="5251772"/>
                    <a:pt x="1600765" y="5058416"/>
                  </a:cubicBezTo>
                  <a:cubicBezTo>
                    <a:pt x="1600765" y="4889230"/>
                    <a:pt x="1509093" y="4746850"/>
                    <a:pt x="1320144" y="4713898"/>
                  </a:cubicBezTo>
                  <a:lnTo>
                    <a:pt x="1239527" y="4707240"/>
                  </a:lnTo>
                  <a:lnTo>
                    <a:pt x="1599197" y="4707240"/>
                  </a:lnTo>
                  <a:cubicBezTo>
                    <a:pt x="1598151" y="4540536"/>
                    <a:pt x="1479462" y="4421909"/>
                    <a:pt x="1232148" y="4421909"/>
                  </a:cubicBezTo>
                  <a:close/>
                  <a:moveTo>
                    <a:pt x="2312380" y="6133894"/>
                  </a:moveTo>
                  <a:cubicBezTo>
                    <a:pt x="2103236" y="6134939"/>
                    <a:pt x="1954220" y="6226914"/>
                    <a:pt x="1954220" y="6419747"/>
                  </a:cubicBezTo>
                  <a:cubicBezTo>
                    <a:pt x="1954220" y="6612580"/>
                    <a:pt x="2113170" y="6704555"/>
                    <a:pt x="2312380" y="6705600"/>
                  </a:cubicBezTo>
                  <a:lnTo>
                    <a:pt x="2312380" y="6702987"/>
                  </a:lnTo>
                  <a:lnTo>
                    <a:pt x="3018766" y="6702987"/>
                  </a:lnTo>
                  <a:cubicBezTo>
                    <a:pt x="3017721" y="6536283"/>
                    <a:pt x="2902691" y="6417657"/>
                    <a:pt x="2663743" y="6417657"/>
                  </a:cubicBezTo>
                  <a:cubicBezTo>
                    <a:pt x="2454665" y="6417657"/>
                    <a:pt x="2340460" y="6514482"/>
                    <a:pt x="2314475" y="6645115"/>
                  </a:cubicBezTo>
                  <a:lnTo>
                    <a:pt x="2312380" y="6666182"/>
                  </a:lnTo>
                  <a:lnTo>
                    <a:pt x="2312380" y="6133894"/>
                  </a:lnTo>
                  <a:close/>
                  <a:moveTo>
                    <a:pt x="509553" y="2720899"/>
                  </a:moveTo>
                  <a:cubicBezTo>
                    <a:pt x="270082" y="2720899"/>
                    <a:pt x="154530" y="2879242"/>
                    <a:pt x="154530" y="3072598"/>
                  </a:cubicBezTo>
                  <a:cubicBezTo>
                    <a:pt x="154530" y="3281631"/>
                    <a:pt x="262762" y="3430568"/>
                    <a:pt x="509553" y="3430568"/>
                  </a:cubicBezTo>
                  <a:cubicBezTo>
                    <a:pt x="756344" y="3430568"/>
                    <a:pt x="864576" y="3265954"/>
                    <a:pt x="864576" y="3072598"/>
                  </a:cubicBezTo>
                  <a:cubicBezTo>
                    <a:pt x="864576" y="2879242"/>
                    <a:pt x="749024" y="2720899"/>
                    <a:pt x="509553" y="2720899"/>
                  </a:cubicBezTo>
                  <a:close/>
                  <a:moveTo>
                    <a:pt x="509553" y="5995409"/>
                  </a:moveTo>
                  <a:cubicBezTo>
                    <a:pt x="270082" y="5995409"/>
                    <a:pt x="154530" y="6153752"/>
                    <a:pt x="154530" y="6347108"/>
                  </a:cubicBezTo>
                  <a:cubicBezTo>
                    <a:pt x="154530" y="6556141"/>
                    <a:pt x="262762" y="6705078"/>
                    <a:pt x="509553" y="6705078"/>
                  </a:cubicBezTo>
                  <a:cubicBezTo>
                    <a:pt x="756344" y="6705078"/>
                    <a:pt x="864576" y="6540464"/>
                    <a:pt x="864576" y="6347108"/>
                  </a:cubicBezTo>
                  <a:cubicBezTo>
                    <a:pt x="864576" y="6153752"/>
                    <a:pt x="749024" y="5995409"/>
                    <a:pt x="509553" y="5995409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845EB1C7-B5FC-5391-58AF-4FAF1BB6A317}"/>
                </a:ext>
              </a:extLst>
            </p:cNvPr>
            <p:cNvSpPr/>
            <p:nvPr userDrawn="1"/>
          </p:nvSpPr>
          <p:spPr>
            <a:xfrm>
              <a:off x="866145" y="157705"/>
              <a:ext cx="366526" cy="625137"/>
            </a:xfrm>
            <a:custGeom>
              <a:avLst/>
              <a:gdLst>
                <a:gd name="connsiteX0" fmla="*/ 0 w 366526"/>
                <a:gd name="connsiteY0" fmla="*/ 0 h 625137"/>
                <a:gd name="connsiteX1" fmla="*/ 5405 w 366526"/>
                <a:gd name="connsiteY1" fmla="*/ 54819 h 625137"/>
                <a:gd name="connsiteX2" fmla="*/ 366526 w 366526"/>
                <a:gd name="connsiteY2" fmla="*/ 280027 h 625137"/>
                <a:gd name="connsiteX3" fmla="*/ 5083 w 366526"/>
                <a:gd name="connsiteY3" fmla="*/ 561100 h 625137"/>
                <a:gd name="connsiteX4" fmla="*/ 0 w 366526"/>
                <a:gd name="connsiteY4" fmla="*/ 625137 h 625137"/>
                <a:gd name="connsiteX5" fmla="*/ 0 w 366526"/>
                <a:gd name="connsiteY5" fmla="*/ 0 h 62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26" h="625137">
                  <a:moveTo>
                    <a:pt x="0" y="0"/>
                  </a:moveTo>
                  <a:lnTo>
                    <a:pt x="5405" y="54819"/>
                  </a:lnTo>
                  <a:cubicBezTo>
                    <a:pt x="32205" y="189203"/>
                    <a:pt x="150126" y="280027"/>
                    <a:pt x="366526" y="280027"/>
                  </a:cubicBezTo>
                  <a:cubicBezTo>
                    <a:pt x="149669" y="280027"/>
                    <a:pt x="31290" y="401258"/>
                    <a:pt x="5083" y="561100"/>
                  </a:cubicBezTo>
                  <a:lnTo>
                    <a:pt x="0" y="625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6E5E4134-6D0C-E1D9-392F-CCFD3F44AEA0}"/>
                </a:ext>
              </a:extLst>
            </p:cNvPr>
            <p:cNvSpPr/>
            <p:nvPr userDrawn="1"/>
          </p:nvSpPr>
          <p:spPr>
            <a:xfrm>
              <a:off x="1600244" y="1220058"/>
              <a:ext cx="708477" cy="351680"/>
            </a:xfrm>
            <a:custGeom>
              <a:avLst/>
              <a:gdLst>
                <a:gd name="connsiteX0" fmla="*/ 354246 w 708477"/>
                <a:gd name="connsiteY0" fmla="*/ 0 h 351680"/>
                <a:gd name="connsiteX1" fmla="*/ 361124 w 708477"/>
                <a:gd name="connsiteY1" fmla="*/ 80617 h 351680"/>
                <a:gd name="connsiteX2" fmla="*/ 708477 w 708477"/>
                <a:gd name="connsiteY2" fmla="*/ 351680 h 351680"/>
                <a:gd name="connsiteX3" fmla="*/ 0 w 708477"/>
                <a:gd name="connsiteY3" fmla="*/ 351680 h 351680"/>
                <a:gd name="connsiteX4" fmla="*/ 347760 w 708477"/>
                <a:gd name="connsiteY4" fmla="*/ 80617 h 351680"/>
                <a:gd name="connsiteX5" fmla="*/ 354246 w 708477"/>
                <a:gd name="connsiteY5" fmla="*/ 0 h 3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80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80"/>
                  </a:cubicBezTo>
                  <a:lnTo>
                    <a:pt x="0" y="351680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F58E252-ECE8-72D3-D456-E09DFBA7A0CA}"/>
                </a:ext>
              </a:extLst>
            </p:cNvPr>
            <p:cNvSpPr/>
            <p:nvPr userDrawn="1"/>
          </p:nvSpPr>
          <p:spPr>
            <a:xfrm>
              <a:off x="865622" y="1432731"/>
              <a:ext cx="361252" cy="351177"/>
            </a:xfrm>
            <a:custGeom>
              <a:avLst/>
              <a:gdLst>
                <a:gd name="connsiteX0" fmla="*/ 0 w 361252"/>
                <a:gd name="connsiteY0" fmla="*/ 0 h 351177"/>
                <a:gd name="connsiteX1" fmla="*/ 361252 w 361252"/>
                <a:gd name="connsiteY1" fmla="*/ 0 h 351177"/>
                <a:gd name="connsiteX2" fmla="*/ 280622 w 361252"/>
                <a:gd name="connsiteY2" fmla="*/ 6659 h 351177"/>
                <a:gd name="connsiteX3" fmla="*/ 0 w 361252"/>
                <a:gd name="connsiteY3" fmla="*/ 351177 h 351177"/>
                <a:gd name="connsiteX4" fmla="*/ 0 w 361252"/>
                <a:gd name="connsiteY4" fmla="*/ 0 h 35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52" h="351177">
                  <a:moveTo>
                    <a:pt x="0" y="0"/>
                  </a:moveTo>
                  <a:lnTo>
                    <a:pt x="361252" y="0"/>
                  </a:lnTo>
                  <a:lnTo>
                    <a:pt x="280622" y="6659"/>
                  </a:lnTo>
                  <a:cubicBezTo>
                    <a:pt x="91672" y="39611"/>
                    <a:pt x="0" y="181991"/>
                    <a:pt x="0" y="3511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9DB984A4-38A0-84D7-6D27-3923470435B7}"/>
                </a:ext>
              </a:extLst>
            </p:cNvPr>
            <p:cNvSpPr/>
            <p:nvPr userDrawn="1"/>
          </p:nvSpPr>
          <p:spPr>
            <a:xfrm>
              <a:off x="2308720" y="143429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3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4"/>
                    <a:pt x="354500" y="355879"/>
                  </a:cubicBezTo>
                  <a:cubicBezTo>
                    <a:pt x="354500" y="116536"/>
                    <a:pt x="197119" y="1568"/>
                    <a:pt x="0" y="5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E82AFBC8-A70B-0A34-BD9A-26BD53968B9B}"/>
                </a:ext>
              </a:extLst>
            </p:cNvPr>
            <p:cNvSpPr/>
            <p:nvPr userDrawn="1"/>
          </p:nvSpPr>
          <p:spPr>
            <a:xfrm>
              <a:off x="2308721" y="179017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4A0F46A6-0FA3-8690-4BE1-7361153F2BFB}"/>
                </a:ext>
              </a:extLst>
            </p:cNvPr>
            <p:cNvSpPr/>
            <p:nvPr userDrawn="1"/>
          </p:nvSpPr>
          <p:spPr>
            <a:xfrm>
              <a:off x="2308721" y="214553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7227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C8315680-FC96-CB62-98A8-7BDEFDE47453}"/>
                </a:ext>
              </a:extLst>
            </p:cNvPr>
            <p:cNvSpPr/>
            <p:nvPr userDrawn="1"/>
          </p:nvSpPr>
          <p:spPr>
            <a:xfrm>
              <a:off x="1236466" y="2866208"/>
              <a:ext cx="362208" cy="560702"/>
            </a:xfrm>
            <a:custGeom>
              <a:avLst/>
              <a:gdLst>
                <a:gd name="connsiteX0" fmla="*/ 362208 w 362208"/>
                <a:gd name="connsiteY0" fmla="*/ 0 h 560702"/>
                <a:gd name="connsiteX1" fmla="*/ 362208 w 362208"/>
                <a:gd name="connsiteY1" fmla="*/ 560702 h 560702"/>
                <a:gd name="connsiteX2" fmla="*/ 82244 w 362208"/>
                <a:gd name="connsiteY2" fmla="*/ 280273 h 560702"/>
                <a:gd name="connsiteX3" fmla="*/ 0 w 362208"/>
                <a:gd name="connsiteY3" fmla="*/ 275120 h 560702"/>
                <a:gd name="connsiteX4" fmla="*/ 82918 w 362208"/>
                <a:gd name="connsiteY4" fmla="*/ 269627 h 560702"/>
                <a:gd name="connsiteX5" fmla="*/ 357176 w 362208"/>
                <a:gd name="connsiteY5" fmla="*/ 47912 h 560702"/>
                <a:gd name="connsiteX6" fmla="*/ 362208 w 362208"/>
                <a:gd name="connsiteY6" fmla="*/ 0 h 56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208" h="560702">
                  <a:moveTo>
                    <a:pt x="362208" y="0"/>
                  </a:moveTo>
                  <a:lnTo>
                    <a:pt x="362208" y="560702"/>
                  </a:lnTo>
                  <a:cubicBezTo>
                    <a:pt x="361293" y="414379"/>
                    <a:pt x="270307" y="305265"/>
                    <a:pt x="82244" y="280273"/>
                  </a:cubicBezTo>
                  <a:lnTo>
                    <a:pt x="0" y="275120"/>
                  </a:lnTo>
                  <a:lnTo>
                    <a:pt x="82918" y="269627"/>
                  </a:lnTo>
                  <a:cubicBezTo>
                    <a:pt x="244335" y="247017"/>
                    <a:pt x="333990" y="159884"/>
                    <a:pt x="357176" y="47912"/>
                  </a:cubicBezTo>
                  <a:lnTo>
                    <a:pt x="362208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401925A1-6B14-5D8A-32D7-FC54409778B9}"/>
                </a:ext>
              </a:extLst>
            </p:cNvPr>
            <p:cNvSpPr/>
            <p:nvPr userDrawn="1"/>
          </p:nvSpPr>
          <p:spPr>
            <a:xfrm>
              <a:off x="865623" y="3426911"/>
              <a:ext cx="367049" cy="637029"/>
            </a:xfrm>
            <a:custGeom>
              <a:avLst/>
              <a:gdLst>
                <a:gd name="connsiteX0" fmla="*/ 0 w 367049"/>
                <a:gd name="connsiteY0" fmla="*/ 0 h 637029"/>
                <a:gd name="connsiteX1" fmla="*/ 367049 w 367049"/>
                <a:gd name="connsiteY1" fmla="*/ 285331 h 637029"/>
                <a:gd name="connsiteX2" fmla="*/ 0 w 367049"/>
                <a:gd name="connsiteY2" fmla="*/ 637029 h 637029"/>
                <a:gd name="connsiteX3" fmla="*/ 0 w 367049"/>
                <a:gd name="connsiteY3" fmla="*/ 0 h 6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49" h="637029">
                  <a:moveTo>
                    <a:pt x="0" y="0"/>
                  </a:moveTo>
                  <a:cubicBezTo>
                    <a:pt x="1046" y="166704"/>
                    <a:pt x="119735" y="285331"/>
                    <a:pt x="367049" y="285331"/>
                  </a:cubicBezTo>
                  <a:cubicBezTo>
                    <a:pt x="119212" y="285331"/>
                    <a:pt x="0" y="443673"/>
                    <a:pt x="0" y="6370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013C2176-2C39-09FA-77AA-01569966F3DF}"/>
                </a:ext>
              </a:extLst>
            </p:cNvPr>
            <p:cNvSpPr/>
            <p:nvPr userDrawn="1"/>
          </p:nvSpPr>
          <p:spPr>
            <a:xfrm>
              <a:off x="1600244" y="4494569"/>
              <a:ext cx="708477" cy="351679"/>
            </a:xfrm>
            <a:custGeom>
              <a:avLst/>
              <a:gdLst>
                <a:gd name="connsiteX0" fmla="*/ 354246 w 708477"/>
                <a:gd name="connsiteY0" fmla="*/ 0 h 351679"/>
                <a:gd name="connsiteX1" fmla="*/ 361124 w 708477"/>
                <a:gd name="connsiteY1" fmla="*/ 80617 h 351679"/>
                <a:gd name="connsiteX2" fmla="*/ 708477 w 708477"/>
                <a:gd name="connsiteY2" fmla="*/ 351679 h 351679"/>
                <a:gd name="connsiteX3" fmla="*/ 0 w 708477"/>
                <a:gd name="connsiteY3" fmla="*/ 351679 h 351679"/>
                <a:gd name="connsiteX4" fmla="*/ 347760 w 708477"/>
                <a:gd name="connsiteY4" fmla="*/ 80617 h 351679"/>
                <a:gd name="connsiteX5" fmla="*/ 354246 w 708477"/>
                <a:gd name="connsiteY5" fmla="*/ 0 h 3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79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79"/>
                  </a:cubicBezTo>
                  <a:lnTo>
                    <a:pt x="0" y="351679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B3DD13A0-E5B1-68CB-81FB-8830188FB9D2}"/>
                </a:ext>
              </a:extLst>
            </p:cNvPr>
            <p:cNvSpPr/>
            <p:nvPr userDrawn="1"/>
          </p:nvSpPr>
          <p:spPr>
            <a:xfrm>
              <a:off x="865623" y="4707240"/>
              <a:ext cx="361239" cy="351176"/>
            </a:xfrm>
            <a:custGeom>
              <a:avLst/>
              <a:gdLst>
                <a:gd name="connsiteX0" fmla="*/ 0 w 361239"/>
                <a:gd name="connsiteY0" fmla="*/ 0 h 351176"/>
                <a:gd name="connsiteX1" fmla="*/ 361239 w 361239"/>
                <a:gd name="connsiteY1" fmla="*/ 0 h 351176"/>
                <a:gd name="connsiteX2" fmla="*/ 280622 w 361239"/>
                <a:gd name="connsiteY2" fmla="*/ 6658 h 351176"/>
                <a:gd name="connsiteX3" fmla="*/ 0 w 361239"/>
                <a:gd name="connsiteY3" fmla="*/ 351176 h 351176"/>
                <a:gd name="connsiteX4" fmla="*/ 0 w 361239"/>
                <a:gd name="connsiteY4" fmla="*/ 0 h 3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39" h="351176">
                  <a:moveTo>
                    <a:pt x="0" y="0"/>
                  </a:moveTo>
                  <a:lnTo>
                    <a:pt x="361239" y="0"/>
                  </a:lnTo>
                  <a:lnTo>
                    <a:pt x="280622" y="6658"/>
                  </a:lnTo>
                  <a:cubicBezTo>
                    <a:pt x="91672" y="39610"/>
                    <a:pt x="0" y="181990"/>
                    <a:pt x="0" y="351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34DE641-B590-01C8-0D57-134092D3905C}"/>
                </a:ext>
              </a:extLst>
            </p:cNvPr>
            <p:cNvSpPr/>
            <p:nvPr userDrawn="1"/>
          </p:nvSpPr>
          <p:spPr>
            <a:xfrm>
              <a:off x="2308720" y="470880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2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3"/>
                    <a:pt x="354500" y="355879"/>
                  </a:cubicBezTo>
                  <a:cubicBezTo>
                    <a:pt x="354500" y="116536"/>
                    <a:pt x="197119" y="1568"/>
                    <a:pt x="0" y="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4A849AB-41B8-88A6-423C-09B9BC80F2EE}"/>
                </a:ext>
              </a:extLst>
            </p:cNvPr>
            <p:cNvSpPr/>
            <p:nvPr userDrawn="1"/>
          </p:nvSpPr>
          <p:spPr>
            <a:xfrm>
              <a:off x="2308721" y="506468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AAAFC81-B2F4-8E0D-8226-165DCEB8A30E}"/>
                </a:ext>
              </a:extLst>
            </p:cNvPr>
            <p:cNvSpPr/>
            <p:nvPr userDrawn="1"/>
          </p:nvSpPr>
          <p:spPr>
            <a:xfrm>
              <a:off x="2308721" y="542004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6705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8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906" y="765177"/>
            <a:ext cx="7524970" cy="1325563"/>
          </a:xfrm>
        </p:spPr>
        <p:txBody>
          <a:bodyPr lIns="0">
            <a:normAutofit/>
          </a:bodyPr>
          <a:lstStyle>
            <a:lvl1pPr>
              <a:defRPr sz="3998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05" y="2354264"/>
            <a:ext cx="7524970" cy="3738563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C32BDBC4-8869-23D5-3B6D-6058F2C81D4E}"/>
              </a:ext>
            </a:extLst>
          </p:cNvPr>
          <p:cNvSpPr/>
          <p:nvPr userDrawn="1"/>
        </p:nvSpPr>
        <p:spPr>
          <a:xfrm>
            <a:off x="2308721" y="1571741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1C7BE95A-9C8F-BE4F-C612-03976EFAE35B}"/>
              </a:ext>
            </a:extLst>
          </p:cNvPr>
          <p:cNvSpPr/>
          <p:nvPr userDrawn="1"/>
        </p:nvSpPr>
        <p:spPr>
          <a:xfrm>
            <a:off x="3012220" y="2145537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18AB678B-4E65-BBA3-16FD-B162BCB6ED1F}"/>
              </a:ext>
            </a:extLst>
          </p:cNvPr>
          <p:cNvSpPr/>
          <p:nvPr userDrawn="1"/>
        </p:nvSpPr>
        <p:spPr>
          <a:xfrm>
            <a:off x="1954223" y="4488262"/>
            <a:ext cx="523" cy="6309"/>
          </a:xfrm>
          <a:custGeom>
            <a:avLst/>
            <a:gdLst>
              <a:gd name="connsiteX0" fmla="*/ 254 w 523"/>
              <a:gd name="connsiteY0" fmla="*/ 0 h 6309"/>
              <a:gd name="connsiteX1" fmla="*/ 523 w 523"/>
              <a:gd name="connsiteY1" fmla="*/ 3154 h 6309"/>
              <a:gd name="connsiteX2" fmla="*/ 269 w 523"/>
              <a:gd name="connsiteY2" fmla="*/ 6309 h 6309"/>
              <a:gd name="connsiteX3" fmla="*/ 0 w 523"/>
              <a:gd name="connsiteY3" fmla="*/ 3154 h 6309"/>
              <a:gd name="connsiteX4" fmla="*/ 254 w 523"/>
              <a:gd name="connsiteY4" fmla="*/ 0 h 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" h="6309">
                <a:moveTo>
                  <a:pt x="254" y="0"/>
                </a:moveTo>
                <a:lnTo>
                  <a:pt x="523" y="3154"/>
                </a:lnTo>
                <a:lnTo>
                  <a:pt x="269" y="6309"/>
                </a:lnTo>
                <a:lnTo>
                  <a:pt x="0" y="3154"/>
                </a:lnTo>
                <a:lnTo>
                  <a:pt x="254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05254A0D-1616-86EF-47AC-306861A991CF}"/>
              </a:ext>
            </a:extLst>
          </p:cNvPr>
          <p:cNvSpPr/>
          <p:nvPr userDrawn="1"/>
        </p:nvSpPr>
        <p:spPr>
          <a:xfrm>
            <a:off x="2308721" y="4846250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2A199194-D01C-61C1-293B-E8EC2B7744DB}"/>
              </a:ext>
            </a:extLst>
          </p:cNvPr>
          <p:cNvSpPr/>
          <p:nvPr userDrawn="1"/>
        </p:nvSpPr>
        <p:spPr>
          <a:xfrm>
            <a:off x="3012220" y="5420047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FFACAB07-6E43-E9D3-D8C6-9254BCCE9EAE}"/>
              </a:ext>
            </a:extLst>
          </p:cNvPr>
          <p:cNvSpPr/>
          <p:nvPr userDrawn="1"/>
        </p:nvSpPr>
        <p:spPr>
          <a:xfrm>
            <a:off x="1593776" y="6129812"/>
            <a:ext cx="4901" cy="424"/>
          </a:xfrm>
          <a:custGeom>
            <a:avLst/>
            <a:gdLst>
              <a:gd name="connsiteX0" fmla="*/ 4901 w 4901"/>
              <a:gd name="connsiteY0" fmla="*/ 0 h 424"/>
              <a:gd name="connsiteX1" fmla="*/ 4901 w 4901"/>
              <a:gd name="connsiteY1" fmla="*/ 424 h 424"/>
              <a:gd name="connsiteX2" fmla="*/ 0 w 4901"/>
              <a:gd name="connsiteY2" fmla="*/ 424 h 424"/>
              <a:gd name="connsiteX3" fmla="*/ 4901 w 4901"/>
              <a:gd name="connsiteY3" fmla="*/ 0 h 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1" h="424">
                <a:moveTo>
                  <a:pt x="4901" y="0"/>
                </a:moveTo>
                <a:lnTo>
                  <a:pt x="4901" y="424"/>
                </a:lnTo>
                <a:lnTo>
                  <a:pt x="0" y="424"/>
                </a:lnTo>
                <a:lnTo>
                  <a:pt x="4901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8"/>
          </a:p>
        </p:txBody>
      </p:sp>
      <p:pic>
        <p:nvPicPr>
          <p:cNvPr id="260" name="Graphic 259">
            <a:extLst>
              <a:ext uri="{FF2B5EF4-FFF2-40B4-BE49-F238E27FC236}">
                <a16:creationId xmlns:a16="http://schemas.microsoft.com/office/drawing/2014/main" id="{DF3D3B94-62CA-D0F1-385C-A81AA5874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S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7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6"/>
            <a:ext cx="5931072" cy="2663825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D55275F-7C01-6FF7-6B20-7DEDC5737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631002"/>
            <a:ext cx="3597432" cy="5595999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C8354A-4709-081C-DFEF-4ABA93FAC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07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D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7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6"/>
            <a:ext cx="5931072" cy="2663825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1C5F0BC7-9423-1E17-9442-ABEEB9F33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485" y="696191"/>
            <a:ext cx="3127328" cy="5521729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EEC0EAE-221A-0E8B-B071-ADC746EC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6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O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7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6"/>
            <a:ext cx="5931072" cy="2663825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F032D1D0-BFD6-4A1F-8768-77B2601F76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702" y="913863"/>
            <a:ext cx="3783127" cy="5030277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C5FCBF-99BB-F816-7E00-F2D14CEAB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57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S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7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6"/>
            <a:ext cx="5931072" cy="2663825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D55275F-7C01-6FF7-6B20-7DEDC5737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631002"/>
            <a:ext cx="3597432" cy="5595999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C8354A-4709-081C-DFEF-4ABA93FAC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68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D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7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6"/>
            <a:ext cx="5931072" cy="2663825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1C5F0BC7-9423-1E17-9442-ABEEB9F33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485" y="696191"/>
            <a:ext cx="3127328" cy="5521729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EEC0EAE-221A-0E8B-B071-ADC746EC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07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O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7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6"/>
            <a:ext cx="5931072" cy="2663825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F032D1D0-BFD6-4A1F-8768-77B2601F76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702" y="913863"/>
            <a:ext cx="3783127" cy="5030277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C5FCBF-99BB-F816-7E00-F2D14CEAB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92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S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7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6"/>
            <a:ext cx="5931072" cy="2663825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D55275F-7C01-6FF7-6B20-7DEDC5737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631002"/>
            <a:ext cx="3597432" cy="5595999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C8354A-4709-081C-DFEF-4ABA93FAC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8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D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7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6"/>
            <a:ext cx="5931072" cy="2663825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1C5F0BC7-9423-1E17-9442-ABEEB9F33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485" y="696191"/>
            <a:ext cx="3127328" cy="5521729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EEC0EAE-221A-0E8B-B071-ADC746EC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6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03407D-9BB1-7021-F150-D61374CD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F9F066-9E3B-B63F-1DCB-50C8368CC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E0F39DE-7F73-59EA-6635-1806612C1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15F0959-0476-B86E-2D8E-55A63A92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EE9F48-29AD-E386-A0A8-F4711D56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9487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O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7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6"/>
            <a:ext cx="5931072" cy="2663825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F032D1D0-BFD6-4A1F-8768-77B2601F76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702" y="913863"/>
            <a:ext cx="3783127" cy="5030277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C5FCBF-99BB-F816-7E00-F2D14CEAB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10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152400"/>
            <a:ext cx="5940425" cy="65532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CA9D9F-4FB3-4435-00CD-14301E7D8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7" y="765177"/>
            <a:ext cx="4667283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7C0B06-6DA9-8F40-E85E-5BF7DCAE9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7" y="2378630"/>
            <a:ext cx="4667283" cy="3714197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DABAA-586E-CD03-EC1F-847C34EA71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3DF4D5-1B49-8B06-FC6C-89FAE1589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52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577" y="152400"/>
            <a:ext cx="5940425" cy="65532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812" y="2227154"/>
            <a:ext cx="4710864" cy="3855871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C9DC2-5767-FE58-4A3A-FF2B0AD15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812" y="765177"/>
            <a:ext cx="4710864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65393-E537-D7C6-3954-EE23482453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216E36A-F5C5-99F8-EBD6-25B21D11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16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 (red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577" y="152400"/>
            <a:ext cx="5940425" cy="65532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812" y="2227154"/>
            <a:ext cx="4710864" cy="3855871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C9DC2-5767-FE58-4A3A-FF2B0AD15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812" y="765177"/>
            <a:ext cx="4710864" cy="1325563"/>
          </a:xfrm>
        </p:spPr>
        <p:txBody>
          <a:bodyPr lIns="0" anchor="ctr">
            <a:normAutofit/>
          </a:bodyPr>
          <a:lstStyle>
            <a:lvl1pPr>
              <a:defRPr sz="39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65393-E537-D7C6-3954-EE23482453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216E36A-F5C5-99F8-EBD6-25B21D11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37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7125" y="765175"/>
            <a:ext cx="3671888" cy="2663825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051" y="765176"/>
            <a:ext cx="4288517" cy="2630567"/>
          </a:xfrm>
        </p:spPr>
        <p:txBody>
          <a:bodyPr lIns="36000"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1DD115E-1C53-A837-6975-13B4C3C95D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2987" y="3429001"/>
            <a:ext cx="3671888" cy="2663826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123B-E958-DA8E-D9FB-75918F20C6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58456" y="3429002"/>
            <a:ext cx="4288517" cy="2663825"/>
          </a:xfrm>
        </p:spPr>
        <p:txBody>
          <a:bodyPr lIns="36000" anchor="ctr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85DC0-87FC-721A-7914-3E7F517481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B93ECA-3A72-658D-5725-BCD039F7C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3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Content (red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7125" y="765175"/>
            <a:ext cx="3671888" cy="2663825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051" y="765176"/>
            <a:ext cx="4288517" cy="2630567"/>
          </a:xfrm>
        </p:spPr>
        <p:txBody>
          <a:bodyPr lIns="36000"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1DD115E-1C53-A837-6975-13B4C3C95D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2987" y="3429001"/>
            <a:ext cx="3671888" cy="2663826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123B-E958-DA8E-D9FB-75918F20C6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58456" y="3429002"/>
            <a:ext cx="4288517" cy="2663825"/>
          </a:xfrm>
        </p:spPr>
        <p:txBody>
          <a:bodyPr lIns="36000" anchor="ctr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85DC0-87FC-721A-7914-3E7F517481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B93ECA-3A72-658D-5725-BCD039F7C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11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7" y="774977"/>
            <a:ext cx="9767335" cy="546927"/>
          </a:xfrm>
        </p:spPr>
        <p:txBody>
          <a:bodyPr lIns="0" anchor="t">
            <a:noAutofit/>
          </a:bodyPr>
          <a:lstStyle>
            <a:lvl1pPr>
              <a:defRPr sz="35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86949"/>
            <a:ext cx="4850710" cy="4496074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1" y="1596751"/>
            <a:ext cx="5400675" cy="4496074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A334D-CC18-D626-9F86-F1CF30C4D59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C2A236-EFB8-4494-E963-1CC1CA8A2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84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paragraphs (red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7" y="774977"/>
            <a:ext cx="9767335" cy="546927"/>
          </a:xfrm>
        </p:spPr>
        <p:txBody>
          <a:bodyPr lIns="0" anchor="t">
            <a:noAutofit/>
          </a:bodyPr>
          <a:lstStyle>
            <a:lvl1pPr>
              <a:defRPr sz="35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86949"/>
            <a:ext cx="4850710" cy="4496074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1" y="1596751"/>
            <a:ext cx="5400675" cy="4496074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A334D-CC18-D626-9F86-F1CF30C4D59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C2A236-EFB8-4494-E963-1CC1CA8A2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28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ara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74977"/>
            <a:ext cx="10369550" cy="558800"/>
          </a:xfrm>
        </p:spPr>
        <p:txBody>
          <a:bodyPr lIns="0" anchor="t">
            <a:noAutofit/>
          </a:bodyPr>
          <a:lstStyle>
            <a:lvl1pPr>
              <a:defRPr sz="35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596751"/>
            <a:ext cx="3343274" cy="4496074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AC0E5-784A-0429-8CCD-74032D4B8B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804" y="1586949"/>
            <a:ext cx="3343274" cy="4496074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50283" y="1586949"/>
            <a:ext cx="3343274" cy="4496074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8FF30-E9C1-8711-59E3-FE4FD3C56C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13427C-76FB-E591-04EA-FDA998A74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06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3 paragraphs (red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74977"/>
            <a:ext cx="10369550" cy="558800"/>
          </a:xfrm>
        </p:spPr>
        <p:txBody>
          <a:bodyPr lIns="0" anchor="t">
            <a:noAutofit/>
          </a:bodyPr>
          <a:lstStyle>
            <a:lvl1pPr>
              <a:defRPr sz="3598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596751"/>
            <a:ext cx="3343274" cy="4496074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AC0E5-784A-0429-8CCD-74032D4B8B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804" y="1586949"/>
            <a:ext cx="3343274" cy="4496074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50283" y="1586949"/>
            <a:ext cx="3343274" cy="4496074"/>
          </a:xfrm>
        </p:spPr>
        <p:txBody>
          <a:bodyPr lIns="3600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8FF30-E9C1-8711-59E3-FE4FD3C56C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13427C-76FB-E591-04EA-FDA998A74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2C9AEF-3B8B-4618-215B-492D7B17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BC5583-A95F-A0A4-A8B1-D8C5F372E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854582F-4E85-A755-1C28-F1E2DE28F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517D9EA-A674-4CE1-4D20-7894C89D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9D991FA-F47F-707F-A89C-123AAC26F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CE72509-90B7-70FF-BA38-752E1197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5592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792E1770-4D2E-E3C8-B83B-B48AB74AC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6" y="1943782"/>
            <a:ext cx="9937751" cy="2970439"/>
          </a:xfrm>
        </p:spPr>
        <p:txBody>
          <a:bodyPr lIns="0" tIns="0" rIns="0" bIns="0">
            <a:noAutofit/>
          </a:bodyPr>
          <a:lstStyle>
            <a:lvl1pPr>
              <a:defRPr sz="5998"/>
            </a:lvl1pPr>
          </a:lstStyle>
          <a:p>
            <a:r>
              <a:rPr lang="en-GB" err="1"/>
              <a:t>Väliotsikko</a:t>
            </a:r>
            <a:r>
              <a:rPr lang="en-GB"/>
              <a:t> lorem</a:t>
            </a:r>
            <a:br>
              <a:rPr lang="en-GB"/>
            </a:br>
            <a:r>
              <a:rPr lang="en-GB"/>
              <a:t>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8DA7D55-4BFF-FB8E-4A86-B2820DF323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3598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27A1660-C999-EBBA-C9EA-C6244569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43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792E1770-4D2E-E3C8-B83B-B48AB74AC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1313" y="1943782"/>
            <a:ext cx="9937751" cy="2970439"/>
          </a:xfrm>
        </p:spPr>
        <p:txBody>
          <a:bodyPr lIns="0" tIns="0" rIns="0" bIns="0">
            <a:noAutofit/>
          </a:bodyPr>
          <a:lstStyle>
            <a:lvl1pPr>
              <a:defRPr sz="5998"/>
            </a:lvl1pPr>
          </a:lstStyle>
          <a:p>
            <a:r>
              <a:rPr lang="en-GB" err="1"/>
              <a:t>Väliotsikko</a:t>
            </a:r>
            <a:r>
              <a:rPr lang="en-GB"/>
              <a:t> lorem</a:t>
            </a:r>
            <a:br>
              <a:rPr lang="en-GB"/>
            </a:br>
            <a:r>
              <a:rPr lang="en-GB"/>
              <a:t>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8DA7D55-4BFF-FB8E-4A86-B2820DF323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3598">
              <a:solidFill>
                <a:schemeClr val="tx1"/>
              </a:solidFill>
            </a:endParaRPr>
          </a:p>
        </p:txBody>
      </p:sp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F3BBE112-4AA3-F0E8-F779-4A9629DB8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522" y="135803"/>
            <a:ext cx="3598086" cy="6572816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2387C58-FA16-FF0A-908B-C3D7B634D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02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65175"/>
            <a:ext cx="3671888" cy="794118"/>
          </a:xfrm>
        </p:spPr>
        <p:txBody>
          <a:bodyPr lIns="0" anchor="t">
            <a:normAutofit/>
          </a:bodyPr>
          <a:lstStyle>
            <a:lvl1pPr>
              <a:defRPr sz="3998">
                <a:solidFill>
                  <a:schemeClr val="tx1"/>
                </a:solidFill>
              </a:defRPr>
            </a:lvl1pPr>
          </a:lstStyle>
          <a:p>
            <a:r>
              <a:rPr lang="en-GB"/>
              <a:t>Monta </a:t>
            </a:r>
            <a:r>
              <a:rPr lang="en-GB" err="1"/>
              <a:t>tarinaa</a:t>
            </a:r>
            <a:endParaRPr lang="en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13C4C1-B2EC-C2D1-E3AF-09A31E012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1528" y="1969574"/>
            <a:ext cx="1252420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Perustettu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209FA70-0619-C344-E992-13564517ED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1528" y="2288971"/>
            <a:ext cx="1252420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8" b="1"/>
            </a:lvl1pPr>
          </a:lstStyle>
          <a:p>
            <a:pPr lvl="0"/>
            <a:r>
              <a:rPr lang="en-FI"/>
              <a:t>2016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A4E24EB-6FB4-3002-D8D4-E194B07CF5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23536" y="799290"/>
            <a:ext cx="2424945" cy="289142"/>
          </a:xfrm>
        </p:spPr>
        <p:txBody>
          <a:bodyPr lIns="36000" r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Kampuksia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C8B647B-3988-9226-B3B9-6BD4DB2F7B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3536" y="1118687"/>
            <a:ext cx="2424945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8" b="1">
                <a:solidFill>
                  <a:schemeClr val="tx1">
                    <a:alpha val="99000"/>
                  </a:schemeClr>
                </a:solidFill>
              </a:defRPr>
            </a:lvl1pPr>
          </a:lstStyle>
          <a:p>
            <a:pPr lvl="0"/>
            <a:r>
              <a:rPr lang="en-FI"/>
              <a:t>5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62051D-4E07-BE2A-6F06-B908FD1A1F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3536" y="1983542"/>
            <a:ext cx="2424945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Henkilöstöä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94424956-6AB0-AAD7-2027-66DC7F7644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23536" y="2302939"/>
            <a:ext cx="2424945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8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240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B545B64-EB81-CC65-9CBA-335EA5B51D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34248" y="1983542"/>
            <a:ext cx="2784150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Työelämän kumppaneita n.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4A163E9D-63C2-73F0-5C69-13CFE645CE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34248" y="2302939"/>
            <a:ext cx="2784150" cy="633066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8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X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3815212F-2D55-D143-830F-977F78282F9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7164" y="799290"/>
            <a:ext cx="2761234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Opiskelijoita vuosittain n.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6B0A30B7-668C-B508-B534-FB8CDB418A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57164" y="1120582"/>
            <a:ext cx="2761234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8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4000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970C015-06CA-67FD-F826-F06817702948}"/>
              </a:ext>
            </a:extLst>
          </p:cNvPr>
          <p:cNvCxnSpPr>
            <a:cxnSpLocks/>
          </p:cNvCxnSpPr>
          <p:nvPr userDrawn="1"/>
        </p:nvCxnSpPr>
        <p:spPr>
          <a:xfrm>
            <a:off x="695328" y="3429000"/>
            <a:ext cx="108013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3160B254-A40E-B227-F865-5AB6E97413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6" y="3724595"/>
            <a:ext cx="3477178" cy="1431781"/>
          </a:xfrm>
        </p:spPr>
        <p:txBody>
          <a:bodyPr lIns="36000" rIns="90000">
            <a:normAutofit/>
          </a:bodyPr>
          <a:lstStyle>
            <a:lvl1pPr marL="0" indent="0">
              <a:lnSpc>
                <a:spcPct val="100000"/>
              </a:lnSpc>
              <a:buNone/>
              <a:defRPr sz="3998" b="0"/>
            </a:lvl1pPr>
          </a:lstStyle>
          <a:p>
            <a:pPr lvl="0"/>
            <a:r>
              <a:rPr lang="en-FI"/>
              <a:t>Monta</a:t>
            </a:r>
            <a:br>
              <a:rPr lang="en-FI"/>
            </a:br>
            <a:r>
              <a:rPr lang="en-FI"/>
              <a:t>onnistumista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6C55FC87-7C98-274A-BF71-C1CCDE716E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3535" y="3810320"/>
            <a:ext cx="2424944" cy="629717"/>
          </a:xfrm>
        </p:spPr>
        <p:txBody>
          <a:bodyPr lIns="36000" r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Perustutkinnoista</a:t>
            </a:r>
            <a:br>
              <a:rPr lang="en-FI"/>
            </a:br>
            <a:r>
              <a:rPr lang="en-FI"/>
              <a:t>valmistuneita /vuosi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B568FC41-E7CC-3E89-3E58-85AD897B15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3535" y="4420740"/>
            <a:ext cx="2424944" cy="66050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8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X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BDCA0A81-35B0-608C-39D0-C69BEDD96AA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23535" y="5173089"/>
            <a:ext cx="2424944" cy="583439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Erikoistutkinnoista</a:t>
            </a:r>
            <a:br>
              <a:rPr lang="en-FI"/>
            </a:br>
            <a:r>
              <a:rPr lang="en-FI"/>
              <a:t>valmistuneita /vuosi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04C6DA1D-719C-3058-C755-E0431CE7220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3535" y="5780219"/>
            <a:ext cx="2424944" cy="611959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8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X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0A875264-CC59-36CA-AF27-92920CADB3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34248" y="3810320"/>
            <a:ext cx="3477178" cy="595345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Muista tutkinnoista</a:t>
            </a:r>
            <a:br>
              <a:rPr lang="en-FI"/>
            </a:br>
            <a:r>
              <a:rPr lang="en-FI"/>
              <a:t>valmistuneita /vuosi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EE15ED30-84FA-0FC3-065F-77BF5AEFF4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34248" y="4427288"/>
            <a:ext cx="3477178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8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X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07D0FE7-3FFF-8428-C3E9-9A21DB3D9A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772" y="5306972"/>
            <a:ext cx="1029825" cy="96158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9A8EA6B-2C26-C590-69BB-2613C51DFB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91468" y="5370219"/>
            <a:ext cx="2245733" cy="898309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Opetushallituksen laatupalkinnon kunniamaininta 2021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3296C11-BA65-B0DB-E245-4E2F99F939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325" y="1875783"/>
            <a:ext cx="1023530" cy="9557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6C67-7937-099F-2174-A1E61E9E6AB6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5AA1A1-869E-AE82-C03C-781233C1A7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9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80C54BC2-F753-8DFB-5CED-A9AFC50210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25574" y="152402"/>
            <a:ext cx="2970426" cy="3276599"/>
          </a:xfrm>
          <a:prstGeom prst="roundRect">
            <a:avLst>
              <a:gd name="adj" fmla="val 0"/>
            </a:avLst>
          </a:prstGeom>
          <a:solidFill>
            <a:schemeClr val="accent3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err="1"/>
              <a:t>Opiskelijoiden</a:t>
            </a:r>
            <a:br>
              <a:rPr lang="en-GB"/>
            </a:br>
            <a:r>
              <a:rPr lang="en-GB" err="1"/>
              <a:t>mielestä</a:t>
            </a:r>
            <a:r>
              <a:rPr lang="en-GB"/>
              <a:t> </a:t>
            </a:r>
            <a:r>
              <a:rPr lang="en-GB" err="1"/>
              <a:t>Suomen</a:t>
            </a:r>
            <a:r>
              <a:rPr lang="en-GB"/>
              <a:t> </a:t>
            </a:r>
            <a:r>
              <a:rPr lang="en-GB" err="1"/>
              <a:t>Diakoniaopiston</a:t>
            </a:r>
            <a:br>
              <a:rPr lang="en-GB"/>
            </a:br>
            <a:r>
              <a:rPr lang="en-GB" err="1"/>
              <a:t>opetus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ohjaus</a:t>
            </a:r>
            <a:r>
              <a:rPr lang="en-GB"/>
              <a:t> on </a:t>
            </a:r>
            <a:r>
              <a:rPr lang="en-GB" err="1"/>
              <a:t>laadukasta</a:t>
            </a:r>
            <a:r>
              <a:rPr lang="en-GB"/>
              <a:t>.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DA89157E-16B8-9E7A-A61C-621617758BD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55576" y="152400"/>
            <a:ext cx="2969999" cy="32766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CEEE34B0-6A87-FA2A-BF40-4382C6FECE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6000" y="152400"/>
            <a:ext cx="2970426" cy="3276598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err="1"/>
              <a:t>Opiskelijoiden</a:t>
            </a:r>
            <a:br>
              <a:rPr lang="en-GB"/>
            </a:br>
            <a:r>
              <a:rPr lang="en-GB" err="1"/>
              <a:t>mielestä</a:t>
            </a:r>
            <a:r>
              <a:rPr lang="en-GB"/>
              <a:t> </a:t>
            </a:r>
            <a:r>
              <a:rPr lang="en-GB" err="1"/>
              <a:t>Suomen</a:t>
            </a:r>
            <a:r>
              <a:rPr lang="en-GB"/>
              <a:t> </a:t>
            </a:r>
            <a:r>
              <a:rPr lang="en-GB" err="1"/>
              <a:t>Diakoniaopiston</a:t>
            </a:r>
            <a:br>
              <a:rPr lang="en-GB"/>
            </a:br>
            <a:r>
              <a:rPr lang="en-GB" err="1"/>
              <a:t>opetus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ohjaus</a:t>
            </a:r>
            <a:r>
              <a:rPr lang="en-GB"/>
              <a:t> on </a:t>
            </a:r>
            <a:r>
              <a:rPr lang="en-GB" err="1"/>
              <a:t>laadukasta</a:t>
            </a:r>
            <a:r>
              <a:rPr lang="en-GB"/>
              <a:t>.</a:t>
            </a:r>
          </a:p>
        </p:txBody>
      </p:sp>
      <p:sp>
        <p:nvSpPr>
          <p:cNvPr id="11" name="Picture Placeholder 42">
            <a:extLst>
              <a:ext uri="{FF2B5EF4-FFF2-40B4-BE49-F238E27FC236}">
                <a16:creationId xmlns:a16="http://schemas.microsoft.com/office/drawing/2014/main" id="{66370BFB-AAA7-1386-443F-8E23E3F8645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096002" y="152400"/>
            <a:ext cx="2969999" cy="32766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49AB8F4-D4C7-CF3A-A04D-8CF9A4AA7E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145" y="3429002"/>
            <a:ext cx="2970426" cy="327659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err="1"/>
              <a:t>Opiskelijoiden</a:t>
            </a:r>
            <a:br>
              <a:rPr lang="en-GB"/>
            </a:br>
            <a:r>
              <a:rPr lang="en-GB" err="1"/>
              <a:t>mielestä</a:t>
            </a:r>
            <a:r>
              <a:rPr lang="en-GB"/>
              <a:t> </a:t>
            </a:r>
            <a:r>
              <a:rPr lang="en-GB" err="1"/>
              <a:t>Suomen</a:t>
            </a:r>
            <a:r>
              <a:rPr lang="en-GB"/>
              <a:t> </a:t>
            </a:r>
            <a:r>
              <a:rPr lang="en-GB" err="1"/>
              <a:t>Diakoniaopiston</a:t>
            </a:r>
            <a:br>
              <a:rPr lang="en-GB"/>
            </a:br>
            <a:r>
              <a:rPr lang="en-GB" err="1"/>
              <a:t>opetus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ohjaus</a:t>
            </a:r>
            <a:r>
              <a:rPr lang="en-GB"/>
              <a:t> on </a:t>
            </a:r>
            <a:r>
              <a:rPr lang="en-GB" err="1"/>
              <a:t>laadukasta</a:t>
            </a:r>
            <a:r>
              <a:rPr lang="en-GB"/>
              <a:t>.</a:t>
            </a:r>
          </a:p>
        </p:txBody>
      </p:sp>
      <p:sp>
        <p:nvSpPr>
          <p:cNvPr id="13" name="Picture Placeholder 42">
            <a:extLst>
              <a:ext uri="{FF2B5EF4-FFF2-40B4-BE49-F238E27FC236}">
                <a16:creationId xmlns:a16="http://schemas.microsoft.com/office/drawing/2014/main" id="{E80B52B5-176A-82DB-315B-1874045E167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125575" y="3428998"/>
            <a:ext cx="2969999" cy="3276602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B2D9FE5-4BCE-2C17-3F57-B772E407CB0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5574" y="3429002"/>
            <a:ext cx="2970426" cy="3276599"/>
          </a:xfrm>
          <a:prstGeom prst="roundRect">
            <a:avLst>
              <a:gd name="adj" fmla="val 0"/>
            </a:avLst>
          </a:prstGeom>
          <a:solidFill>
            <a:schemeClr val="accent5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err="1"/>
              <a:t>Opiskelijoiden</a:t>
            </a:r>
            <a:br>
              <a:rPr lang="en-GB"/>
            </a:br>
            <a:r>
              <a:rPr lang="en-GB" err="1"/>
              <a:t>mielestä</a:t>
            </a:r>
            <a:r>
              <a:rPr lang="en-GB"/>
              <a:t> </a:t>
            </a:r>
            <a:r>
              <a:rPr lang="en-GB" err="1"/>
              <a:t>Suomen</a:t>
            </a:r>
            <a:r>
              <a:rPr lang="en-GB"/>
              <a:t> </a:t>
            </a:r>
            <a:r>
              <a:rPr lang="en-GB" err="1"/>
              <a:t>Diakoniaopiston</a:t>
            </a:r>
            <a:br>
              <a:rPr lang="en-GB"/>
            </a:br>
            <a:r>
              <a:rPr lang="en-GB" err="1"/>
              <a:t>opetus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ohjaus</a:t>
            </a:r>
            <a:r>
              <a:rPr lang="en-GB"/>
              <a:t> on </a:t>
            </a:r>
            <a:r>
              <a:rPr lang="en-GB" err="1"/>
              <a:t>laadukasta</a:t>
            </a:r>
            <a:r>
              <a:rPr lang="en-GB"/>
              <a:t>.</a:t>
            </a:r>
          </a:p>
        </p:txBody>
      </p:sp>
      <p:sp>
        <p:nvSpPr>
          <p:cNvPr id="16" name="Picture Placeholder 42">
            <a:extLst>
              <a:ext uri="{FF2B5EF4-FFF2-40B4-BE49-F238E27FC236}">
                <a16:creationId xmlns:a16="http://schemas.microsoft.com/office/drawing/2014/main" id="{4DD0C0AD-F7AE-1E92-8F28-C294502DEB3A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066428" y="3429000"/>
            <a:ext cx="2969999" cy="3276601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618B706-6631-F112-3A9D-3303B23E3C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124934" y="2833689"/>
            <a:ext cx="2970426" cy="595311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/>
              <a:t>Valtakunnallinen opiskelijapalautekysely 1.7.2021-30.6.2022. </a:t>
            </a:r>
            <a:r>
              <a:rPr lang="fi-FI" sz="800" err="1"/>
              <a:t>SDO:n</a:t>
            </a:r>
            <a:r>
              <a:rPr lang="fi-FI" sz="800"/>
              <a:t> keskiarvo kysymykseen 4,3 asteikolla 1-5. Valtakunnallinen ka 4,2.</a:t>
            </a:r>
            <a:endParaRPr lang="en-FI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FACCEBEE-B32B-4CB4-7650-4A6BD4B753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64720" y="2833689"/>
            <a:ext cx="2970426" cy="595309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/>
              <a:t>Valtakunnallinen opiskelijapalautekysely 1.7.2021-30.6.2022. </a:t>
            </a:r>
            <a:r>
              <a:rPr lang="fi-FI" sz="800" err="1"/>
              <a:t>SDO:n</a:t>
            </a:r>
            <a:r>
              <a:rPr lang="fi-FI" sz="800"/>
              <a:t> keskiarvo kysymykseen 4,3 asteikolla 1-5. Valtakunnallinen ka 4,2.</a:t>
            </a:r>
            <a:endParaRPr lang="en-FI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B5A223D-EF98-A883-757D-4C498C8D358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5148" y="6110288"/>
            <a:ext cx="2970426" cy="595312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/>
              <a:t>Valtakunnallinen opiskelijapalautekysely 1.7.2021-30.6.2022. </a:t>
            </a:r>
            <a:r>
              <a:rPr lang="fi-FI" sz="800" err="1"/>
              <a:t>SDO:n</a:t>
            </a:r>
            <a:r>
              <a:rPr lang="fi-FI" sz="800"/>
              <a:t> keskiarvo kysymykseen 4,3 asteikolla 1-5. Valtakunnallinen ka 4,2.</a:t>
            </a:r>
            <a:endParaRPr lang="en-FI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9C99C10E-6481-0DAD-44D4-BFA80FD8A6F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721" y="6110288"/>
            <a:ext cx="2970426" cy="595312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/>
              <a:t>Valtakunnallinen opiskelijapalautekysely 1.7.2021-30.6.2022. </a:t>
            </a:r>
            <a:r>
              <a:rPr lang="fi-FI" sz="800" err="1"/>
              <a:t>SDO:n</a:t>
            </a:r>
            <a:r>
              <a:rPr lang="fi-FI" sz="800"/>
              <a:t> keskiarvo kysymykseen 4,3 asteikolla 1-5. Valtakunnallinen ka 4,2.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56519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956D058-4582-CF25-5845-31DE39537E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78433" y="1064593"/>
            <a:ext cx="3549934" cy="4720209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F25A5B7-6B80-843E-EB26-66DA860180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66082" y="898321"/>
            <a:ext cx="2766053" cy="5052898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B310F9C-E6C3-B61A-FAD9-0B423F9C83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1083" y="898324"/>
            <a:ext cx="3253782" cy="5061433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8274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F002B1-3155-39CA-C5F2-7C9FCADE4ACB}"/>
              </a:ext>
            </a:extLst>
          </p:cNvPr>
          <p:cNvSpPr/>
          <p:nvPr userDrawn="1"/>
        </p:nvSpPr>
        <p:spPr>
          <a:xfrm>
            <a:off x="0" y="2790334"/>
            <a:ext cx="12192000" cy="406766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1581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3598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EF111-72FA-5BC2-959E-2319A997B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533" y="4338874"/>
            <a:ext cx="7346157" cy="1753953"/>
          </a:xfrm>
          <a:effectLst>
            <a:outerShdw blurRad="177392" dir="5400000" algn="ctr" rotWithShape="0">
              <a:srgbClr val="000000">
                <a:alpha val="14903"/>
              </a:srgbClr>
            </a:outerShdw>
          </a:effectLst>
        </p:spPr>
        <p:txBody>
          <a:bodyPr lIns="0" tIns="0" rIns="0" bIns="0" anchor="b">
            <a:normAutofit/>
          </a:bodyPr>
          <a:lstStyle>
            <a:lvl1pPr algn="l">
              <a:defRPr sz="4798">
                <a:solidFill>
                  <a:schemeClr val="bg1"/>
                </a:solidFill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FAD6EBE7-8E2F-FCCC-86D5-5ECFC5402B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3598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6FB3EAA-C445-3669-858C-199FFE1E43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943" y="638193"/>
            <a:ext cx="2879933" cy="12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74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DO Imag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7262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17B31-BC91-2424-1427-DE916D2C9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15F6AE7-15F3-BD44-0589-BE413E7E6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3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, r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17B31-BC91-2424-1427-DE916D2C9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15F6AE7-15F3-BD44-0589-BE413E7E6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2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699CF-357A-6DD9-3D04-3B60DC4920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9471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B57F46-0C65-A35B-1A12-060F8BA7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ECC3615-7B3D-268B-88EE-72CD61A0F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3F6E71-90B8-3217-CB6A-FC95340F8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78FEEF8-62C6-27F8-1F9A-09ADE9C39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BF6596-3C8A-E10B-AA1E-317286E0B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C6FFA74-7E5F-6E4E-7475-A5F1F73E5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623DE48-A0D0-2DA8-54B6-3A75A42B6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9CE2FC9-2279-5A5D-ACBE-6ABA35D9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9719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82E521F-6029-5E1A-AE1E-799556D92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1857" y="2501986"/>
            <a:ext cx="8868287" cy="18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22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9FE85A-782F-3C52-A905-991147473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943781"/>
            <a:ext cx="8722554" cy="2970439"/>
          </a:xfrm>
        </p:spPr>
        <p:txBody>
          <a:bodyPr lIns="0" tIns="0" rIns="0" bIns="0">
            <a:noAutofit/>
          </a:bodyPr>
          <a:lstStyle>
            <a:lvl1pPr>
              <a:defRPr sz="5999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F85336-93D0-D021-7975-1798A2F520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5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75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F111-72FA-5BC2-959E-2319A997B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7125" y="2186875"/>
            <a:ext cx="9144000" cy="1753953"/>
          </a:xfrm>
        </p:spPr>
        <p:txBody>
          <a:bodyPr lIns="0" tIns="0" rIns="0" bIns="0" anchor="t"/>
          <a:lstStyle>
            <a:lvl1pPr algn="l">
              <a:defRPr sz="5999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80999-261A-1343-4B6E-AAF2B3140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125" y="4188929"/>
            <a:ext cx="9144000" cy="365125"/>
          </a:xfrm>
        </p:spPr>
        <p:txBody>
          <a:bodyPr lIns="36000" tIns="0" rIns="0" bIns="0"/>
          <a:lstStyle>
            <a:lvl1pPr marL="0" indent="0" algn="l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8D8BA4-8B28-540C-6AB3-788CE5D4B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5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439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9FE85A-782F-3C52-A905-991147473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943781"/>
            <a:ext cx="8434319" cy="2970439"/>
          </a:xfrm>
        </p:spPr>
        <p:txBody>
          <a:bodyPr lIns="0" tIns="0" rIns="0" bIns="0">
            <a:noAutofit/>
          </a:bodyPr>
          <a:lstStyle>
            <a:lvl1pPr>
              <a:defRPr sz="5999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F85336-93D0-D021-7975-1798A2F520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5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2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slid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F111-72FA-5BC2-959E-2319A997B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7125" y="2186875"/>
            <a:ext cx="9144000" cy="1753953"/>
          </a:xfrm>
        </p:spPr>
        <p:txBody>
          <a:bodyPr lIns="0" tIns="0" rIns="0" bIns="0" anchor="t"/>
          <a:lstStyle>
            <a:lvl1pPr algn="l">
              <a:defRPr sz="5999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80999-261A-1343-4B6E-AAF2B3140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125" y="4188929"/>
            <a:ext cx="9144000" cy="365125"/>
          </a:xfrm>
        </p:spPr>
        <p:txBody>
          <a:bodyPr lIns="36000" tIns="0" rIns="0" bIns="0"/>
          <a:lstStyle>
            <a:lvl1pPr marL="0" indent="0" algn="l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8D8BA4-8B28-540C-6AB3-788CE5D4B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5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88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765176"/>
            <a:ext cx="9937751" cy="1325563"/>
          </a:xfrm>
        </p:spPr>
        <p:txBody>
          <a:bodyPr lIns="0">
            <a:normAutofit/>
          </a:bodyPr>
          <a:lstStyle>
            <a:lvl1pPr>
              <a:defRPr sz="3999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2354263"/>
            <a:ext cx="9937751" cy="3738563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E06D6B1-C73E-6754-181E-A32BC6F07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586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6" y="1520825"/>
            <a:ext cx="4667283" cy="4572000"/>
          </a:xfrm>
        </p:spPr>
        <p:txBody>
          <a:bodyPr lIns="0" anchor="t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046AB0-62B5-BC15-52E7-226B411E84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77E33AA-8253-8E3A-E3A8-305ADF969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555BB-A57E-FFE5-132E-960001F67F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520825"/>
            <a:ext cx="4968875" cy="457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3pPr marL="914217" indent="0">
              <a:buNone/>
              <a:defRPr/>
            </a:lvl3pPr>
          </a:lstStyle>
          <a:p>
            <a:pPr marL="0" indent="0">
              <a:buNone/>
            </a:pP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ut</a:t>
            </a:r>
            <a:r>
              <a:rPr lang="en-GB" sz="1800"/>
              <a:t> </a:t>
            </a:r>
            <a:r>
              <a:rPr lang="en-GB" sz="1800" err="1"/>
              <a:t>perspiciatis</a:t>
            </a:r>
            <a:r>
              <a:rPr lang="en-GB" sz="1800"/>
              <a:t> </a:t>
            </a:r>
            <a:r>
              <a:rPr lang="en-GB" sz="1800" err="1"/>
              <a:t>unde</a:t>
            </a:r>
            <a:r>
              <a:rPr lang="en-GB" sz="1800"/>
              <a:t> </a:t>
            </a:r>
            <a:r>
              <a:rPr lang="en-GB" sz="1800" err="1"/>
              <a:t>omnis</a:t>
            </a:r>
            <a:r>
              <a:rPr lang="en-GB" sz="1800"/>
              <a:t> </a:t>
            </a:r>
            <a:r>
              <a:rPr lang="en-GB" sz="1800" err="1"/>
              <a:t>iste</a:t>
            </a:r>
            <a:r>
              <a:rPr lang="en-GB" sz="1800"/>
              <a:t> </a:t>
            </a:r>
            <a:r>
              <a:rPr lang="en-GB" sz="1800" err="1"/>
              <a:t>natus</a:t>
            </a:r>
            <a:r>
              <a:rPr lang="en-GB" sz="1800"/>
              <a:t> error sit </a:t>
            </a:r>
            <a:r>
              <a:rPr lang="en-GB" sz="1800" err="1"/>
              <a:t>voluptatem</a:t>
            </a:r>
            <a:r>
              <a:rPr lang="en-GB" sz="1800"/>
              <a:t> </a:t>
            </a:r>
            <a:r>
              <a:rPr lang="en-GB" sz="1800" err="1"/>
              <a:t>accusantium</a:t>
            </a:r>
            <a:r>
              <a:rPr lang="en-GB" sz="1800"/>
              <a:t> </a:t>
            </a:r>
            <a:r>
              <a:rPr lang="en-GB" sz="1800" err="1"/>
              <a:t>doloremque</a:t>
            </a:r>
            <a:r>
              <a:rPr lang="en-GB" sz="1800"/>
              <a:t> </a:t>
            </a:r>
            <a:r>
              <a:rPr lang="en-GB" sz="1800" err="1"/>
              <a:t>laudantium</a:t>
            </a:r>
            <a:r>
              <a:rPr lang="en-GB" sz="1800"/>
              <a:t>, </a:t>
            </a:r>
            <a:r>
              <a:rPr lang="en-GB" sz="1800" err="1"/>
              <a:t>totam</a:t>
            </a:r>
            <a:r>
              <a:rPr lang="en-GB" sz="1800"/>
              <a:t> rem </a:t>
            </a:r>
            <a:r>
              <a:rPr lang="en-GB" sz="1800" err="1"/>
              <a:t>aperiam</a:t>
            </a:r>
            <a:r>
              <a:rPr lang="en-GB" sz="1800"/>
              <a:t>, </a:t>
            </a:r>
            <a:r>
              <a:rPr lang="en-GB" sz="1800" err="1"/>
              <a:t>eaque</a:t>
            </a:r>
            <a:r>
              <a:rPr lang="en-GB" sz="1800"/>
              <a:t> </a:t>
            </a:r>
            <a:r>
              <a:rPr lang="en-GB" sz="1800" err="1"/>
              <a:t>ipsa</a:t>
            </a:r>
            <a:r>
              <a:rPr lang="en-GB" sz="1800"/>
              <a:t> </a:t>
            </a:r>
            <a:r>
              <a:rPr lang="en-GB" sz="1800" err="1"/>
              <a:t>quae</a:t>
            </a:r>
            <a:r>
              <a:rPr lang="en-GB" sz="1800"/>
              <a:t> ab </a:t>
            </a:r>
            <a:r>
              <a:rPr lang="en-GB" sz="1800" err="1"/>
              <a:t>illo</a:t>
            </a:r>
            <a:r>
              <a:rPr lang="en-GB" sz="1800"/>
              <a:t> </a:t>
            </a:r>
            <a:r>
              <a:rPr lang="en-GB" sz="1800" err="1"/>
              <a:t>inventore</a:t>
            </a:r>
            <a:r>
              <a:rPr lang="en-GB" sz="1800"/>
              <a:t> </a:t>
            </a:r>
            <a:r>
              <a:rPr lang="en-GB" sz="1800" err="1"/>
              <a:t>veritatis</a:t>
            </a:r>
            <a:r>
              <a:rPr lang="en-GB" sz="1800"/>
              <a:t> et quasi </a:t>
            </a:r>
            <a:r>
              <a:rPr lang="en-GB" sz="1800" err="1"/>
              <a:t>architecto</a:t>
            </a:r>
            <a:r>
              <a:rPr lang="en-GB" sz="1800"/>
              <a:t> beatae vitae dicta sunt </a:t>
            </a:r>
            <a:r>
              <a:rPr lang="en-GB" sz="1800" err="1"/>
              <a:t>explicabo</a:t>
            </a:r>
            <a:r>
              <a:rPr lang="en-GB" sz="1800"/>
              <a:t>. Nemo </a:t>
            </a:r>
            <a:r>
              <a:rPr lang="en-GB" sz="1800" err="1"/>
              <a:t>enim</a:t>
            </a:r>
            <a:r>
              <a:rPr lang="en-GB" sz="1800"/>
              <a:t> </a:t>
            </a:r>
            <a:r>
              <a:rPr lang="en-GB" sz="1800" err="1"/>
              <a:t>ipsam</a:t>
            </a:r>
            <a:r>
              <a:rPr lang="en-GB" sz="1800"/>
              <a:t> </a:t>
            </a:r>
            <a:r>
              <a:rPr lang="en-GB" sz="1800" err="1"/>
              <a:t>voluptatem</a:t>
            </a:r>
            <a:r>
              <a:rPr lang="en-GB" sz="1800"/>
              <a:t> </a:t>
            </a:r>
            <a:r>
              <a:rPr lang="en-GB" sz="1800" err="1"/>
              <a:t>quia</a:t>
            </a:r>
            <a:r>
              <a:rPr lang="en-GB" sz="1800"/>
              <a:t> </a:t>
            </a:r>
            <a:r>
              <a:rPr lang="en-GB" sz="1800" err="1"/>
              <a:t>voluptas</a:t>
            </a:r>
            <a:r>
              <a:rPr lang="en-GB" sz="1800"/>
              <a:t> sit </a:t>
            </a:r>
            <a:r>
              <a:rPr lang="en-GB" sz="1800" err="1"/>
              <a:t>aspernatur</a:t>
            </a:r>
            <a:r>
              <a:rPr lang="en-GB" sz="1800"/>
              <a:t> </a:t>
            </a:r>
            <a:r>
              <a:rPr lang="en-GB" sz="1800" err="1"/>
              <a:t>aut</a:t>
            </a:r>
            <a:r>
              <a:rPr lang="en-GB" sz="1800"/>
              <a:t> </a:t>
            </a:r>
            <a:r>
              <a:rPr lang="en-GB" sz="1800" err="1"/>
              <a:t>odit</a:t>
            </a:r>
            <a:r>
              <a:rPr lang="en-GB" sz="1800"/>
              <a:t> </a:t>
            </a:r>
            <a:r>
              <a:rPr lang="en-GB" sz="1800" err="1"/>
              <a:t>aut</a:t>
            </a:r>
            <a:r>
              <a:rPr lang="en-GB" sz="1800"/>
              <a:t> fugit.</a:t>
            </a:r>
          </a:p>
          <a:p>
            <a:pPr marL="0" marR="0" lvl="0" indent="0" algn="l" defTabSz="91421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err="1"/>
              <a:t>Sed</a:t>
            </a:r>
            <a:r>
              <a:rPr lang="en-GB" sz="1800"/>
              <a:t> </a:t>
            </a:r>
            <a:r>
              <a:rPr lang="en-GB" sz="1800" err="1"/>
              <a:t>ut</a:t>
            </a:r>
            <a:r>
              <a:rPr lang="en-GB" sz="1800"/>
              <a:t> </a:t>
            </a:r>
            <a:r>
              <a:rPr lang="en-GB" sz="1800" err="1"/>
              <a:t>perspiciatis</a:t>
            </a:r>
            <a:r>
              <a:rPr lang="en-GB" sz="1800"/>
              <a:t> </a:t>
            </a:r>
            <a:r>
              <a:rPr lang="en-GB" sz="1800" err="1"/>
              <a:t>unde</a:t>
            </a:r>
            <a:r>
              <a:rPr lang="en-GB" sz="1800"/>
              <a:t> </a:t>
            </a:r>
            <a:r>
              <a:rPr lang="en-GB" sz="1800" err="1"/>
              <a:t>omnis</a:t>
            </a:r>
            <a:r>
              <a:rPr lang="en-GB" sz="1800"/>
              <a:t> </a:t>
            </a:r>
            <a:r>
              <a:rPr lang="en-GB" sz="1800" err="1"/>
              <a:t>iste</a:t>
            </a:r>
            <a:r>
              <a:rPr lang="en-GB" sz="1800"/>
              <a:t> </a:t>
            </a:r>
            <a:r>
              <a:rPr lang="en-GB" sz="1800" err="1"/>
              <a:t>natus</a:t>
            </a:r>
            <a:r>
              <a:rPr lang="en-GB" sz="1800"/>
              <a:t> error sit </a:t>
            </a:r>
            <a:r>
              <a:rPr lang="en-GB" sz="1800" err="1"/>
              <a:t>voluptatem</a:t>
            </a:r>
            <a:r>
              <a:rPr lang="en-GB" sz="1800"/>
              <a:t> </a:t>
            </a:r>
            <a:r>
              <a:rPr lang="en-GB" sz="1800" err="1"/>
              <a:t>accusantium</a:t>
            </a:r>
            <a:r>
              <a:rPr lang="en-GB" sz="1800"/>
              <a:t> </a:t>
            </a:r>
            <a:r>
              <a:rPr lang="en-GB" sz="1800" err="1"/>
              <a:t>doloremque</a:t>
            </a:r>
            <a:r>
              <a:rPr lang="en-GB" sz="1800"/>
              <a:t> </a:t>
            </a:r>
            <a:r>
              <a:rPr lang="en-GB" sz="1800" err="1"/>
              <a:t>laudantium</a:t>
            </a:r>
            <a:r>
              <a:rPr lang="en-GB" sz="1800"/>
              <a:t>, </a:t>
            </a:r>
            <a:r>
              <a:rPr lang="en-GB" sz="1800" err="1"/>
              <a:t>totam</a:t>
            </a:r>
            <a:r>
              <a:rPr lang="en-GB" sz="1800"/>
              <a:t> rem </a:t>
            </a:r>
            <a:r>
              <a:rPr lang="en-GB" sz="1800" err="1"/>
              <a:t>aperiam</a:t>
            </a:r>
            <a:r>
              <a:rPr lang="en-GB" sz="1800"/>
              <a:t>, </a:t>
            </a:r>
            <a:r>
              <a:rPr lang="en-GB" sz="1800" err="1"/>
              <a:t>eaque</a:t>
            </a:r>
            <a:r>
              <a:rPr lang="en-GB" sz="1800"/>
              <a:t> </a:t>
            </a:r>
            <a:r>
              <a:rPr lang="en-GB" sz="1800" err="1"/>
              <a:t>ipsa</a:t>
            </a:r>
            <a:r>
              <a:rPr lang="en-GB" sz="1800"/>
              <a:t> </a:t>
            </a:r>
            <a:r>
              <a:rPr lang="en-GB" sz="1800" err="1"/>
              <a:t>quae</a:t>
            </a:r>
            <a:r>
              <a:rPr lang="en-GB" sz="1800"/>
              <a:t> ab </a:t>
            </a:r>
            <a:r>
              <a:rPr lang="en-GB" sz="1800" err="1"/>
              <a:t>illo</a:t>
            </a:r>
            <a:r>
              <a:rPr lang="en-GB" sz="1800"/>
              <a:t> </a:t>
            </a:r>
            <a:r>
              <a:rPr lang="en-GB" sz="1800" err="1"/>
              <a:t>inventore</a:t>
            </a:r>
            <a:r>
              <a:rPr lang="en-GB" sz="1800"/>
              <a:t> </a:t>
            </a:r>
            <a:r>
              <a:rPr lang="en-GB" sz="1800" err="1"/>
              <a:t>veritatis</a:t>
            </a:r>
            <a:r>
              <a:rPr lang="en-GB" sz="1800"/>
              <a:t> et quasi </a:t>
            </a:r>
            <a:r>
              <a:rPr lang="en-GB" sz="1800" err="1"/>
              <a:t>architecto</a:t>
            </a:r>
            <a:r>
              <a:rPr lang="en-GB" sz="1800"/>
              <a:t> beatae vitae dicta sunt </a:t>
            </a:r>
            <a:r>
              <a:rPr lang="en-GB" sz="1800" err="1"/>
              <a:t>explicabo</a:t>
            </a:r>
            <a:r>
              <a:rPr lang="en-GB" sz="1800"/>
              <a:t>. </a:t>
            </a:r>
            <a:endParaRPr lang="en-FI" sz="1800"/>
          </a:p>
        </p:txBody>
      </p:sp>
    </p:spTree>
    <p:extLst>
      <p:ext uri="{BB962C8B-B14F-4D97-AF65-F5344CB8AC3E}">
        <p14:creationId xmlns:p14="http://schemas.microsoft.com/office/powerpoint/2010/main" val="1515268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Pattern 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>
            <a:extLst>
              <a:ext uri="{FF2B5EF4-FFF2-40B4-BE49-F238E27FC236}">
                <a16:creationId xmlns:a16="http://schemas.microsoft.com/office/drawing/2014/main" id="{03528811-60E6-FC4B-CA25-7E968067997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BF9EC207-AA05-292C-C76D-5FC3542FE50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155576 w 12192000"/>
                <a:gd name="connsiteY5" fmla="*/ 152400 h 6858000"/>
                <a:gd name="connsiteX6" fmla="*/ 155576 w 12192000"/>
                <a:gd name="connsiteY6" fmla="*/ 862069 h 6858000"/>
                <a:gd name="connsiteX7" fmla="*/ 510599 w 12192000"/>
                <a:gd name="connsiteY7" fmla="*/ 1148967 h 6858000"/>
                <a:gd name="connsiteX8" fmla="*/ 865622 w 12192000"/>
                <a:gd name="connsiteY8" fmla="*/ 862069 h 6858000"/>
                <a:gd name="connsiteX9" fmla="*/ 155576 w 12192000"/>
                <a:gd name="connsiteY9" fmla="*/ 862069 h 6858000"/>
                <a:gd name="connsiteX10" fmla="*/ 510076 w 12192000"/>
                <a:gd name="connsiteY10" fmla="*/ 507234 h 6858000"/>
                <a:gd name="connsiteX11" fmla="*/ 155576 w 12192000"/>
                <a:gd name="connsiteY11" fmla="*/ 152400 h 6858000"/>
                <a:gd name="connsiteX12" fmla="*/ 865622 w 12192000"/>
                <a:gd name="connsiteY12" fmla="*/ 152400 h 6858000"/>
                <a:gd name="connsiteX13" fmla="*/ 511645 w 12192000"/>
                <a:gd name="connsiteY13" fmla="*/ 507234 h 6858000"/>
                <a:gd name="connsiteX14" fmla="*/ 866145 w 12192000"/>
                <a:gd name="connsiteY14" fmla="*/ 862069 h 6858000"/>
                <a:gd name="connsiteX15" fmla="*/ 866145 w 12192000"/>
                <a:gd name="connsiteY15" fmla="*/ 796862 h 6858000"/>
                <a:gd name="connsiteX16" fmla="*/ 870928 w 12192000"/>
                <a:gd name="connsiteY16" fmla="*/ 864827 h 6858000"/>
                <a:gd name="connsiteX17" fmla="*/ 1232671 w 12192000"/>
                <a:gd name="connsiteY17" fmla="*/ 1147399 h 6858000"/>
                <a:gd name="connsiteX18" fmla="*/ 1599720 w 12192000"/>
                <a:gd name="connsiteY18" fmla="*/ 789430 h 6858000"/>
                <a:gd name="connsiteX19" fmla="*/ 1232671 w 12192000"/>
                <a:gd name="connsiteY19" fmla="*/ 437731 h 6858000"/>
                <a:gd name="connsiteX20" fmla="*/ 1599197 w 12192000"/>
                <a:gd name="connsiteY20" fmla="*/ 152400 h 6858000"/>
                <a:gd name="connsiteX21" fmla="*/ 866145 w 12192000"/>
                <a:gd name="connsiteY21" fmla="*/ 152400 h 6858000"/>
                <a:gd name="connsiteX22" fmla="*/ 866145 w 12192000"/>
                <a:gd name="connsiteY22" fmla="*/ 157704 h 6858000"/>
                <a:gd name="connsiteX23" fmla="*/ 865622 w 12192000"/>
                <a:gd name="connsiteY23" fmla="*/ 152400 h 6858000"/>
                <a:gd name="connsiteX24" fmla="*/ 1600243 w 12192000"/>
                <a:gd name="connsiteY24" fmla="*/ 152400 h 6858000"/>
                <a:gd name="connsiteX25" fmla="*/ 1600243 w 12192000"/>
                <a:gd name="connsiteY25" fmla="*/ 862069 h 6858000"/>
                <a:gd name="connsiteX26" fmla="*/ 1600243 w 12192000"/>
                <a:gd name="connsiteY26" fmla="*/ 1571738 h 6858000"/>
                <a:gd name="connsiteX27" fmla="*/ 1954743 w 12192000"/>
                <a:gd name="connsiteY27" fmla="*/ 1858636 h 6858000"/>
                <a:gd name="connsiteX28" fmla="*/ 2303361 w 12192000"/>
                <a:gd name="connsiteY28" fmla="*/ 1629827 h 6858000"/>
                <a:gd name="connsiteX29" fmla="*/ 2308720 w 12192000"/>
                <a:gd name="connsiteY29" fmla="*/ 1576903 h 6858000"/>
                <a:gd name="connsiteX30" fmla="*/ 2308720 w 12192000"/>
                <a:gd name="connsiteY30" fmla="*/ 2145534 h 6858000"/>
                <a:gd name="connsiteX31" fmla="*/ 1954220 w 12192000"/>
                <a:gd name="connsiteY31" fmla="*/ 1858636 h 6858000"/>
                <a:gd name="connsiteX32" fmla="*/ 1599720 w 12192000"/>
                <a:gd name="connsiteY32" fmla="*/ 2145534 h 6858000"/>
                <a:gd name="connsiteX33" fmla="*/ 2308720 w 12192000"/>
                <a:gd name="connsiteY33" fmla="*/ 2145534 h 6858000"/>
                <a:gd name="connsiteX34" fmla="*/ 1930691 w 12192000"/>
                <a:gd name="connsiteY34" fmla="*/ 2501414 h 6858000"/>
                <a:gd name="connsiteX35" fmla="*/ 2308720 w 12192000"/>
                <a:gd name="connsiteY35" fmla="*/ 2857293 h 6858000"/>
                <a:gd name="connsiteX36" fmla="*/ 2308720 w 12192000"/>
                <a:gd name="connsiteY36" fmla="*/ 2782564 h 6858000"/>
                <a:gd name="connsiteX37" fmla="*/ 2663743 w 12192000"/>
                <a:gd name="connsiteY37" fmla="*/ 3140534 h 6858000"/>
                <a:gd name="connsiteX38" fmla="*/ 3018766 w 12192000"/>
                <a:gd name="connsiteY38" fmla="*/ 2782564 h 6858000"/>
                <a:gd name="connsiteX39" fmla="*/ 2663743 w 12192000"/>
                <a:gd name="connsiteY39" fmla="*/ 2430865 h 6858000"/>
                <a:gd name="connsiteX40" fmla="*/ 3013012 w 12192000"/>
                <a:gd name="connsiteY40" fmla="*/ 2203406 h 6858000"/>
                <a:gd name="connsiteX41" fmla="*/ 3018715 w 12192000"/>
                <a:gd name="connsiteY41" fmla="*/ 2146053 h 6858000"/>
                <a:gd name="connsiteX42" fmla="*/ 3018766 w 12192000"/>
                <a:gd name="connsiteY42" fmla="*/ 2146057 h 6858000"/>
                <a:gd name="connsiteX43" fmla="*/ 3018766 w 12192000"/>
                <a:gd name="connsiteY43" fmla="*/ 2145534 h 6858000"/>
                <a:gd name="connsiteX44" fmla="*/ 3018766 w 12192000"/>
                <a:gd name="connsiteY44" fmla="*/ 1434298 h 6858000"/>
                <a:gd name="connsiteX45" fmla="*/ 2663743 w 12192000"/>
                <a:gd name="connsiteY45" fmla="*/ 1148967 h 6858000"/>
                <a:gd name="connsiteX46" fmla="*/ 2308720 w 12192000"/>
                <a:gd name="connsiteY46" fmla="*/ 1434298 h 6858000"/>
                <a:gd name="connsiteX47" fmla="*/ 2308720 w 12192000"/>
                <a:gd name="connsiteY47" fmla="*/ 862069 h 6858000"/>
                <a:gd name="connsiteX48" fmla="*/ 2663743 w 12192000"/>
                <a:gd name="connsiteY48" fmla="*/ 1147399 h 6858000"/>
                <a:gd name="connsiteX49" fmla="*/ 3018766 w 12192000"/>
                <a:gd name="connsiteY49" fmla="*/ 862069 h 6858000"/>
                <a:gd name="connsiteX50" fmla="*/ 2310289 w 12192000"/>
                <a:gd name="connsiteY50" fmla="*/ 862069 h 6858000"/>
                <a:gd name="connsiteX51" fmla="*/ 2665312 w 12192000"/>
                <a:gd name="connsiteY51" fmla="*/ 504099 h 6858000"/>
                <a:gd name="connsiteX52" fmla="*/ 2310289 w 12192000"/>
                <a:gd name="connsiteY52" fmla="*/ 152400 h 6858000"/>
                <a:gd name="connsiteX53" fmla="*/ 1955266 w 12192000"/>
                <a:gd name="connsiteY53" fmla="*/ 504099 h 6858000"/>
                <a:gd name="connsiteX54" fmla="*/ 2310289 w 12192000"/>
                <a:gd name="connsiteY54" fmla="*/ 862069 h 6858000"/>
                <a:gd name="connsiteX55" fmla="*/ 2308720 w 12192000"/>
                <a:gd name="connsiteY55" fmla="*/ 862069 h 6858000"/>
                <a:gd name="connsiteX56" fmla="*/ 1960960 w 12192000"/>
                <a:gd name="connsiteY56" fmla="*/ 1133131 h 6858000"/>
                <a:gd name="connsiteX57" fmla="*/ 1954474 w 12192000"/>
                <a:gd name="connsiteY57" fmla="*/ 1213748 h 6858000"/>
                <a:gd name="connsiteX58" fmla="*/ 1947595 w 12192000"/>
                <a:gd name="connsiteY58" fmla="*/ 1133131 h 6858000"/>
                <a:gd name="connsiteX59" fmla="*/ 1600243 w 12192000"/>
                <a:gd name="connsiteY59" fmla="*/ 862069 h 6858000"/>
                <a:gd name="connsiteX60" fmla="*/ 1954743 w 12192000"/>
                <a:gd name="connsiteY60" fmla="*/ 507234 h 6858000"/>
                <a:gd name="connsiteX61" fmla="*/ 1600243 w 12192000"/>
                <a:gd name="connsiteY61" fmla="*/ 152400 h 6858000"/>
                <a:gd name="connsiteX62" fmla="*/ 3020335 w 12192000"/>
                <a:gd name="connsiteY62" fmla="*/ 152400 h 6858000"/>
                <a:gd name="connsiteX63" fmla="*/ 2665835 w 12192000"/>
                <a:gd name="connsiteY63" fmla="*/ 507234 h 6858000"/>
                <a:gd name="connsiteX64" fmla="*/ 3020335 w 12192000"/>
                <a:gd name="connsiteY64" fmla="*/ 862069 h 6858000"/>
                <a:gd name="connsiteX65" fmla="*/ 3020335 w 12192000"/>
                <a:gd name="connsiteY65" fmla="*/ 152400 h 6858000"/>
                <a:gd name="connsiteX66" fmla="*/ 1232148 w 12192000"/>
                <a:gd name="connsiteY66" fmla="*/ 1147399 h 6858000"/>
                <a:gd name="connsiteX67" fmla="*/ 865622 w 12192000"/>
                <a:gd name="connsiteY67" fmla="*/ 1432730 h 6858000"/>
                <a:gd name="connsiteX68" fmla="*/ 510599 w 12192000"/>
                <a:gd name="connsiteY68" fmla="*/ 1150012 h 6858000"/>
                <a:gd name="connsiteX69" fmla="*/ 155576 w 12192000"/>
                <a:gd name="connsiteY69" fmla="*/ 1432730 h 6858000"/>
                <a:gd name="connsiteX70" fmla="*/ 155576 w 12192000"/>
                <a:gd name="connsiteY70" fmla="*/ 2146057 h 6858000"/>
                <a:gd name="connsiteX71" fmla="*/ 510076 w 12192000"/>
                <a:gd name="connsiteY71" fmla="*/ 1789132 h 6858000"/>
                <a:gd name="connsiteX72" fmla="*/ 155576 w 12192000"/>
                <a:gd name="connsiteY72" fmla="*/ 1432730 h 6858000"/>
                <a:gd name="connsiteX73" fmla="*/ 865622 w 12192000"/>
                <a:gd name="connsiteY73" fmla="*/ 1432730 h 6858000"/>
                <a:gd name="connsiteX74" fmla="*/ 511122 w 12192000"/>
                <a:gd name="connsiteY74" fmla="*/ 1789655 h 6858000"/>
                <a:gd name="connsiteX75" fmla="*/ 865622 w 12192000"/>
                <a:gd name="connsiteY75" fmla="*/ 2146580 h 6858000"/>
                <a:gd name="connsiteX76" fmla="*/ 865622 w 12192000"/>
                <a:gd name="connsiteY76" fmla="*/ 2147625 h 6858000"/>
                <a:gd name="connsiteX77" fmla="*/ 155576 w 12192000"/>
                <a:gd name="connsiteY77" fmla="*/ 2147625 h 6858000"/>
                <a:gd name="connsiteX78" fmla="*/ 510599 w 12192000"/>
                <a:gd name="connsiteY78" fmla="*/ 2432955 h 6858000"/>
                <a:gd name="connsiteX79" fmla="*/ 865622 w 12192000"/>
                <a:gd name="connsiteY79" fmla="*/ 2147625 h 6858000"/>
                <a:gd name="connsiteX80" fmla="*/ 865622 w 12192000"/>
                <a:gd name="connsiteY80" fmla="*/ 2719854 h 6858000"/>
                <a:gd name="connsiteX81" fmla="*/ 510599 w 12192000"/>
                <a:gd name="connsiteY81" fmla="*/ 2434523 h 6858000"/>
                <a:gd name="connsiteX82" fmla="*/ 155576 w 12192000"/>
                <a:gd name="connsiteY82" fmla="*/ 2719854 h 6858000"/>
                <a:gd name="connsiteX83" fmla="*/ 865622 w 12192000"/>
                <a:gd name="connsiteY83" fmla="*/ 2719854 h 6858000"/>
                <a:gd name="connsiteX84" fmla="*/ 865622 w 12192000"/>
                <a:gd name="connsiteY84" fmla="*/ 2855726 h 6858000"/>
                <a:gd name="connsiteX85" fmla="*/ 865622 w 12192000"/>
                <a:gd name="connsiteY85" fmla="*/ 2856248 h 6858000"/>
                <a:gd name="connsiteX86" fmla="*/ 865673 w 12192000"/>
                <a:gd name="connsiteY86" fmla="*/ 2856248 h 6858000"/>
                <a:gd name="connsiteX87" fmla="*/ 871550 w 12192000"/>
                <a:gd name="connsiteY87" fmla="*/ 2916021 h 6858000"/>
                <a:gd name="connsiteX88" fmla="*/ 1145936 w 12192000"/>
                <a:gd name="connsiteY88" fmla="*/ 3136155 h 6858000"/>
                <a:gd name="connsiteX89" fmla="*/ 1228360 w 12192000"/>
                <a:gd name="connsiteY89" fmla="*/ 3141310 h 6858000"/>
                <a:gd name="connsiteX90" fmla="*/ 1145586 w 12192000"/>
                <a:gd name="connsiteY90" fmla="*/ 3146824 h 6858000"/>
                <a:gd name="connsiteX91" fmla="*/ 865622 w 12192000"/>
                <a:gd name="connsiteY91" fmla="*/ 3426910 h 6858000"/>
                <a:gd name="connsiteX92" fmla="*/ 511122 w 12192000"/>
                <a:gd name="connsiteY92" fmla="*/ 3781744 h 6858000"/>
                <a:gd name="connsiteX93" fmla="*/ 865622 w 12192000"/>
                <a:gd name="connsiteY93" fmla="*/ 4136579 h 6858000"/>
                <a:gd name="connsiteX94" fmla="*/ 155576 w 12192000"/>
                <a:gd name="connsiteY94" fmla="*/ 4136579 h 6858000"/>
                <a:gd name="connsiteX95" fmla="*/ 510076 w 12192000"/>
                <a:gd name="connsiteY95" fmla="*/ 3781744 h 6858000"/>
                <a:gd name="connsiteX96" fmla="*/ 155576 w 12192000"/>
                <a:gd name="connsiteY96" fmla="*/ 3426910 h 6858000"/>
                <a:gd name="connsiteX97" fmla="*/ 155576 w 12192000"/>
                <a:gd name="connsiteY97" fmla="*/ 4136579 h 6858000"/>
                <a:gd name="connsiteX98" fmla="*/ 510599 w 12192000"/>
                <a:gd name="connsiteY98" fmla="*/ 4423477 h 6858000"/>
                <a:gd name="connsiteX99" fmla="*/ 865622 w 12192000"/>
                <a:gd name="connsiteY99" fmla="*/ 4136579 h 6858000"/>
                <a:gd name="connsiteX100" fmla="*/ 865622 w 12192000"/>
                <a:gd name="connsiteY100" fmla="*/ 4063939 h 6858000"/>
                <a:gd name="connsiteX101" fmla="*/ 1232671 w 12192000"/>
                <a:gd name="connsiteY101" fmla="*/ 4421909 h 6858000"/>
                <a:gd name="connsiteX102" fmla="*/ 1599720 w 12192000"/>
                <a:gd name="connsiteY102" fmla="*/ 4063939 h 6858000"/>
                <a:gd name="connsiteX103" fmla="*/ 1232671 w 12192000"/>
                <a:gd name="connsiteY103" fmla="*/ 3712241 h 6858000"/>
                <a:gd name="connsiteX104" fmla="*/ 1599720 w 12192000"/>
                <a:gd name="connsiteY104" fmla="*/ 3426910 h 6858000"/>
                <a:gd name="connsiteX105" fmla="*/ 1598674 w 12192000"/>
                <a:gd name="connsiteY105" fmla="*/ 3426910 h 6858000"/>
                <a:gd name="connsiteX106" fmla="*/ 1953174 w 12192000"/>
                <a:gd name="connsiteY106" fmla="*/ 3141057 h 6858000"/>
                <a:gd name="connsiteX107" fmla="*/ 1670501 w 12192000"/>
                <a:gd name="connsiteY107" fmla="*/ 2859877 h 6858000"/>
                <a:gd name="connsiteX108" fmla="*/ 1599288 w 12192000"/>
                <a:gd name="connsiteY108" fmla="*/ 2855243 h 6858000"/>
                <a:gd name="connsiteX109" fmla="*/ 1661779 w 12192000"/>
                <a:gd name="connsiteY109" fmla="*/ 2849819 h 6858000"/>
                <a:gd name="connsiteX110" fmla="*/ 1930691 w 12192000"/>
                <a:gd name="connsiteY110" fmla="*/ 2498278 h 6858000"/>
                <a:gd name="connsiteX111" fmla="*/ 1575668 w 12192000"/>
                <a:gd name="connsiteY111" fmla="*/ 2145534 h 6858000"/>
                <a:gd name="connsiteX112" fmla="*/ 1220645 w 12192000"/>
                <a:gd name="connsiteY112" fmla="*/ 2498278 h 6858000"/>
                <a:gd name="connsiteX113" fmla="*/ 1489557 w 12192000"/>
                <a:gd name="connsiteY113" fmla="*/ 2850462 h 6858000"/>
                <a:gd name="connsiteX114" fmla="*/ 1562495 w 12192000"/>
                <a:gd name="connsiteY114" fmla="*/ 2856248 h 6858000"/>
                <a:gd name="connsiteX115" fmla="*/ 865673 w 12192000"/>
                <a:gd name="connsiteY115" fmla="*/ 2856248 h 6858000"/>
                <a:gd name="connsiteX116" fmla="*/ 865622 w 12192000"/>
                <a:gd name="connsiteY116" fmla="*/ 2855726 h 6858000"/>
                <a:gd name="connsiteX117" fmla="*/ 1220122 w 12192000"/>
                <a:gd name="connsiteY117" fmla="*/ 2500891 h 6858000"/>
                <a:gd name="connsiteX118" fmla="*/ 865622 w 12192000"/>
                <a:gd name="connsiteY118" fmla="*/ 2146057 h 6858000"/>
                <a:gd name="connsiteX119" fmla="*/ 865622 w 12192000"/>
                <a:gd name="connsiteY119" fmla="*/ 1783907 h 6858000"/>
                <a:gd name="connsiteX120" fmla="*/ 1233194 w 12192000"/>
                <a:gd name="connsiteY120" fmla="*/ 2141876 h 6858000"/>
                <a:gd name="connsiteX121" fmla="*/ 1600765 w 12192000"/>
                <a:gd name="connsiteY121" fmla="*/ 1783907 h 6858000"/>
                <a:gd name="connsiteX122" fmla="*/ 1320144 w 12192000"/>
                <a:gd name="connsiteY122" fmla="*/ 1439389 h 6858000"/>
                <a:gd name="connsiteX123" fmla="*/ 1239515 w 12192000"/>
                <a:gd name="connsiteY123" fmla="*/ 1432730 h 6858000"/>
                <a:gd name="connsiteX124" fmla="*/ 1599197 w 12192000"/>
                <a:gd name="connsiteY124" fmla="*/ 1432730 h 6858000"/>
                <a:gd name="connsiteX125" fmla="*/ 1232148 w 12192000"/>
                <a:gd name="connsiteY125" fmla="*/ 1147399 h 6858000"/>
                <a:gd name="connsiteX126" fmla="*/ 2312380 w 12192000"/>
                <a:gd name="connsiteY126" fmla="*/ 2859384 h 6858000"/>
                <a:gd name="connsiteX127" fmla="*/ 1954220 w 12192000"/>
                <a:gd name="connsiteY127" fmla="*/ 3145237 h 6858000"/>
                <a:gd name="connsiteX128" fmla="*/ 2239795 w 12192000"/>
                <a:gd name="connsiteY128" fmla="*/ 3426417 h 6858000"/>
                <a:gd name="connsiteX129" fmla="*/ 2283290 w 12192000"/>
                <a:gd name="connsiteY129" fmla="*/ 3429218 h 6858000"/>
                <a:gd name="connsiteX130" fmla="*/ 2226280 w 12192000"/>
                <a:gd name="connsiteY130" fmla="*/ 3434091 h 6858000"/>
                <a:gd name="connsiteX131" fmla="*/ 1955266 w 12192000"/>
                <a:gd name="connsiteY131" fmla="*/ 3778609 h 6858000"/>
                <a:gd name="connsiteX132" fmla="*/ 2310289 w 12192000"/>
                <a:gd name="connsiteY132" fmla="*/ 4136579 h 6858000"/>
                <a:gd name="connsiteX133" fmla="*/ 2308720 w 12192000"/>
                <a:gd name="connsiteY133" fmla="*/ 4136579 h 6858000"/>
                <a:gd name="connsiteX134" fmla="*/ 1960960 w 12192000"/>
                <a:gd name="connsiteY134" fmla="*/ 4407641 h 6858000"/>
                <a:gd name="connsiteX135" fmla="*/ 1954474 w 12192000"/>
                <a:gd name="connsiteY135" fmla="*/ 4488259 h 6858000"/>
                <a:gd name="connsiteX136" fmla="*/ 1947595 w 12192000"/>
                <a:gd name="connsiteY136" fmla="*/ 4407641 h 6858000"/>
                <a:gd name="connsiteX137" fmla="*/ 1600243 w 12192000"/>
                <a:gd name="connsiteY137" fmla="*/ 4136579 h 6858000"/>
                <a:gd name="connsiteX138" fmla="*/ 1954743 w 12192000"/>
                <a:gd name="connsiteY138" fmla="*/ 3781744 h 6858000"/>
                <a:gd name="connsiteX139" fmla="*/ 1600243 w 12192000"/>
                <a:gd name="connsiteY139" fmla="*/ 3426910 h 6858000"/>
                <a:gd name="connsiteX140" fmla="*/ 1600243 w 12192000"/>
                <a:gd name="connsiteY140" fmla="*/ 4136579 h 6858000"/>
                <a:gd name="connsiteX141" fmla="*/ 1600243 w 12192000"/>
                <a:gd name="connsiteY141" fmla="*/ 4846247 h 6858000"/>
                <a:gd name="connsiteX142" fmla="*/ 1954743 w 12192000"/>
                <a:gd name="connsiteY142" fmla="*/ 5133146 h 6858000"/>
                <a:gd name="connsiteX143" fmla="*/ 2303361 w 12192000"/>
                <a:gd name="connsiteY143" fmla="*/ 4904336 h 6858000"/>
                <a:gd name="connsiteX144" fmla="*/ 2308720 w 12192000"/>
                <a:gd name="connsiteY144" fmla="*/ 4851412 h 6858000"/>
                <a:gd name="connsiteX145" fmla="*/ 2308720 w 12192000"/>
                <a:gd name="connsiteY145" fmla="*/ 5420044 h 6858000"/>
                <a:gd name="connsiteX146" fmla="*/ 1954220 w 12192000"/>
                <a:gd name="connsiteY146" fmla="*/ 5133146 h 6858000"/>
                <a:gd name="connsiteX147" fmla="*/ 1599720 w 12192000"/>
                <a:gd name="connsiteY147" fmla="*/ 5420044 h 6858000"/>
                <a:gd name="connsiteX148" fmla="*/ 2308720 w 12192000"/>
                <a:gd name="connsiteY148" fmla="*/ 5420044 h 6858000"/>
                <a:gd name="connsiteX149" fmla="*/ 1930691 w 12192000"/>
                <a:gd name="connsiteY149" fmla="*/ 5775924 h 6858000"/>
                <a:gd name="connsiteX150" fmla="*/ 2308720 w 12192000"/>
                <a:gd name="connsiteY150" fmla="*/ 6131803 h 6858000"/>
                <a:gd name="connsiteX151" fmla="*/ 2308720 w 12192000"/>
                <a:gd name="connsiteY151" fmla="*/ 6057074 h 6858000"/>
                <a:gd name="connsiteX152" fmla="*/ 2663743 w 12192000"/>
                <a:gd name="connsiteY152" fmla="*/ 6415044 h 6858000"/>
                <a:gd name="connsiteX153" fmla="*/ 3018766 w 12192000"/>
                <a:gd name="connsiteY153" fmla="*/ 6057074 h 6858000"/>
                <a:gd name="connsiteX154" fmla="*/ 2663743 w 12192000"/>
                <a:gd name="connsiteY154" fmla="*/ 5705375 h 6858000"/>
                <a:gd name="connsiteX155" fmla="*/ 3013012 w 12192000"/>
                <a:gd name="connsiteY155" fmla="*/ 5477916 h 6858000"/>
                <a:gd name="connsiteX156" fmla="*/ 3018715 w 12192000"/>
                <a:gd name="connsiteY156" fmla="*/ 5420563 h 6858000"/>
                <a:gd name="connsiteX157" fmla="*/ 3018766 w 12192000"/>
                <a:gd name="connsiteY157" fmla="*/ 5420567 h 6858000"/>
                <a:gd name="connsiteX158" fmla="*/ 3018766 w 12192000"/>
                <a:gd name="connsiteY158" fmla="*/ 5420044 h 6858000"/>
                <a:gd name="connsiteX159" fmla="*/ 3018766 w 12192000"/>
                <a:gd name="connsiteY159" fmla="*/ 4708808 h 6858000"/>
                <a:gd name="connsiteX160" fmla="*/ 2663743 w 12192000"/>
                <a:gd name="connsiteY160" fmla="*/ 4423477 h 6858000"/>
                <a:gd name="connsiteX161" fmla="*/ 2308720 w 12192000"/>
                <a:gd name="connsiteY161" fmla="*/ 4708808 h 6858000"/>
                <a:gd name="connsiteX162" fmla="*/ 2308720 w 12192000"/>
                <a:gd name="connsiteY162" fmla="*/ 4136579 h 6858000"/>
                <a:gd name="connsiteX163" fmla="*/ 2663743 w 12192000"/>
                <a:gd name="connsiteY163" fmla="*/ 4421909 h 6858000"/>
                <a:gd name="connsiteX164" fmla="*/ 3018766 w 12192000"/>
                <a:gd name="connsiteY164" fmla="*/ 4136579 h 6858000"/>
                <a:gd name="connsiteX165" fmla="*/ 2310289 w 12192000"/>
                <a:gd name="connsiteY165" fmla="*/ 4136579 h 6858000"/>
                <a:gd name="connsiteX166" fmla="*/ 2665312 w 12192000"/>
                <a:gd name="connsiteY166" fmla="*/ 3778609 h 6858000"/>
                <a:gd name="connsiteX167" fmla="*/ 2394298 w 12192000"/>
                <a:gd name="connsiteY167" fmla="*/ 3434091 h 6858000"/>
                <a:gd name="connsiteX168" fmla="*/ 2328633 w 12192000"/>
                <a:gd name="connsiteY168" fmla="*/ 3428478 h 6858000"/>
                <a:gd name="connsiteX169" fmla="*/ 2999974 w 12192000"/>
                <a:gd name="connsiteY169" fmla="*/ 3428478 h 6858000"/>
                <a:gd name="connsiteX170" fmla="*/ 2945656 w 12192000"/>
                <a:gd name="connsiteY170" fmla="*/ 3432661 h 6858000"/>
                <a:gd name="connsiteX171" fmla="*/ 2665835 w 12192000"/>
                <a:gd name="connsiteY171" fmla="*/ 3781744 h 6858000"/>
                <a:gd name="connsiteX172" fmla="*/ 3020335 w 12192000"/>
                <a:gd name="connsiteY172" fmla="*/ 4136579 h 6858000"/>
                <a:gd name="connsiteX173" fmla="*/ 3020335 w 12192000"/>
                <a:gd name="connsiteY173" fmla="*/ 3426910 h 6858000"/>
                <a:gd name="connsiteX174" fmla="*/ 3018629 w 12192000"/>
                <a:gd name="connsiteY174" fmla="*/ 3427042 h 6858000"/>
                <a:gd name="connsiteX175" fmla="*/ 3013012 w 12192000"/>
                <a:gd name="connsiteY175" fmla="*/ 3368355 h 6858000"/>
                <a:gd name="connsiteX176" fmla="*/ 2663743 w 12192000"/>
                <a:gd name="connsiteY176" fmla="*/ 3143147 h 6858000"/>
                <a:gd name="connsiteX177" fmla="*/ 2314475 w 12192000"/>
                <a:gd name="connsiteY177" fmla="*/ 3370606 h 6858000"/>
                <a:gd name="connsiteX178" fmla="*/ 2312380 w 12192000"/>
                <a:gd name="connsiteY178" fmla="*/ 3391673 h 6858000"/>
                <a:gd name="connsiteX179" fmla="*/ 2312380 w 12192000"/>
                <a:gd name="connsiteY179" fmla="*/ 2859384 h 6858000"/>
                <a:gd name="connsiteX180" fmla="*/ 1232148 w 12192000"/>
                <a:gd name="connsiteY180" fmla="*/ 4421909 h 6858000"/>
                <a:gd name="connsiteX181" fmla="*/ 871177 w 12192000"/>
                <a:gd name="connsiteY181" fmla="*/ 4649368 h 6858000"/>
                <a:gd name="connsiteX182" fmla="*/ 865372 w 12192000"/>
                <a:gd name="connsiteY182" fmla="*/ 4704644 h 6858000"/>
                <a:gd name="connsiteX183" fmla="*/ 859867 w 12192000"/>
                <a:gd name="connsiteY183" fmla="*/ 4647530 h 6858000"/>
                <a:gd name="connsiteX184" fmla="*/ 510599 w 12192000"/>
                <a:gd name="connsiteY184" fmla="*/ 4424522 h 6858000"/>
                <a:gd name="connsiteX185" fmla="*/ 155576 w 12192000"/>
                <a:gd name="connsiteY185" fmla="*/ 4707240 h 6858000"/>
                <a:gd name="connsiteX186" fmla="*/ 155576 w 12192000"/>
                <a:gd name="connsiteY186" fmla="*/ 5421090 h 6858000"/>
                <a:gd name="connsiteX187" fmla="*/ 510076 w 12192000"/>
                <a:gd name="connsiteY187" fmla="*/ 5064165 h 6858000"/>
                <a:gd name="connsiteX188" fmla="*/ 155576 w 12192000"/>
                <a:gd name="connsiteY188" fmla="*/ 4707240 h 6858000"/>
                <a:gd name="connsiteX189" fmla="*/ 865099 w 12192000"/>
                <a:gd name="connsiteY189" fmla="*/ 4707240 h 6858000"/>
                <a:gd name="connsiteX190" fmla="*/ 865372 w 12192000"/>
                <a:gd name="connsiteY190" fmla="*/ 4704644 h 6858000"/>
                <a:gd name="connsiteX191" fmla="*/ 865622 w 12192000"/>
                <a:gd name="connsiteY191" fmla="*/ 4707240 h 6858000"/>
                <a:gd name="connsiteX192" fmla="*/ 511122 w 12192000"/>
                <a:gd name="connsiteY192" fmla="*/ 5064165 h 6858000"/>
                <a:gd name="connsiteX193" fmla="*/ 865622 w 12192000"/>
                <a:gd name="connsiteY193" fmla="*/ 5421090 h 6858000"/>
                <a:gd name="connsiteX194" fmla="*/ 865622 w 12192000"/>
                <a:gd name="connsiteY194" fmla="*/ 5422135 h 6858000"/>
                <a:gd name="connsiteX195" fmla="*/ 155576 w 12192000"/>
                <a:gd name="connsiteY195" fmla="*/ 5422135 h 6858000"/>
                <a:gd name="connsiteX196" fmla="*/ 510599 w 12192000"/>
                <a:gd name="connsiteY196" fmla="*/ 5707465 h 6858000"/>
                <a:gd name="connsiteX197" fmla="*/ 865622 w 12192000"/>
                <a:gd name="connsiteY197" fmla="*/ 5422135 h 6858000"/>
                <a:gd name="connsiteX198" fmla="*/ 865622 w 12192000"/>
                <a:gd name="connsiteY198" fmla="*/ 5994364 h 6858000"/>
                <a:gd name="connsiteX199" fmla="*/ 510599 w 12192000"/>
                <a:gd name="connsiteY199" fmla="*/ 5709033 h 6858000"/>
                <a:gd name="connsiteX200" fmla="*/ 155576 w 12192000"/>
                <a:gd name="connsiteY200" fmla="*/ 5994364 h 6858000"/>
                <a:gd name="connsiteX201" fmla="*/ 865622 w 12192000"/>
                <a:gd name="connsiteY201" fmla="*/ 5994364 h 6858000"/>
                <a:gd name="connsiteX202" fmla="*/ 865622 w 12192000"/>
                <a:gd name="connsiteY202" fmla="*/ 6130236 h 6858000"/>
                <a:gd name="connsiteX203" fmla="*/ 1232671 w 12192000"/>
                <a:gd name="connsiteY203" fmla="*/ 6415566 h 6858000"/>
                <a:gd name="connsiteX204" fmla="*/ 1593642 w 12192000"/>
                <a:gd name="connsiteY204" fmla="*/ 6188108 h 6858000"/>
                <a:gd name="connsiteX205" fmla="*/ 1598674 w 12192000"/>
                <a:gd name="connsiteY205" fmla="*/ 6140196 h 6858000"/>
                <a:gd name="connsiteX206" fmla="*/ 1598674 w 12192000"/>
                <a:gd name="connsiteY206" fmla="*/ 6701419 h 6858000"/>
                <a:gd name="connsiteX207" fmla="*/ 1232148 w 12192000"/>
                <a:gd name="connsiteY207" fmla="*/ 6415566 h 6858000"/>
                <a:gd name="connsiteX208" fmla="*/ 865622 w 12192000"/>
                <a:gd name="connsiteY208" fmla="*/ 6701419 h 6858000"/>
                <a:gd name="connsiteX209" fmla="*/ 1598674 w 12192000"/>
                <a:gd name="connsiteY209" fmla="*/ 6701419 h 6858000"/>
                <a:gd name="connsiteX210" fmla="*/ 1953174 w 12192000"/>
                <a:gd name="connsiteY210" fmla="*/ 6415566 h 6858000"/>
                <a:gd name="connsiteX211" fmla="*/ 1670501 w 12192000"/>
                <a:gd name="connsiteY211" fmla="*/ 6134387 h 6858000"/>
                <a:gd name="connsiteX212" fmla="*/ 1599326 w 12192000"/>
                <a:gd name="connsiteY212" fmla="*/ 6129756 h 6858000"/>
                <a:gd name="connsiteX213" fmla="*/ 1661779 w 12192000"/>
                <a:gd name="connsiteY213" fmla="*/ 6124350 h 6858000"/>
                <a:gd name="connsiteX214" fmla="*/ 1930691 w 12192000"/>
                <a:gd name="connsiteY214" fmla="*/ 5772788 h 6858000"/>
                <a:gd name="connsiteX215" fmla="*/ 1575668 w 12192000"/>
                <a:gd name="connsiteY215" fmla="*/ 5420044 h 6858000"/>
                <a:gd name="connsiteX216" fmla="*/ 1220645 w 12192000"/>
                <a:gd name="connsiteY216" fmla="*/ 5772788 h 6858000"/>
                <a:gd name="connsiteX217" fmla="*/ 1489557 w 12192000"/>
                <a:gd name="connsiteY217" fmla="*/ 6124972 h 6858000"/>
                <a:gd name="connsiteX218" fmla="*/ 1555915 w 12192000"/>
                <a:gd name="connsiteY218" fmla="*/ 6130236 h 6858000"/>
                <a:gd name="connsiteX219" fmla="*/ 865622 w 12192000"/>
                <a:gd name="connsiteY219" fmla="*/ 6130236 h 6858000"/>
                <a:gd name="connsiteX220" fmla="*/ 1220122 w 12192000"/>
                <a:gd name="connsiteY220" fmla="*/ 5775401 h 6858000"/>
                <a:gd name="connsiteX221" fmla="*/ 865622 w 12192000"/>
                <a:gd name="connsiteY221" fmla="*/ 5420567 h 6858000"/>
                <a:gd name="connsiteX222" fmla="*/ 865622 w 12192000"/>
                <a:gd name="connsiteY222" fmla="*/ 5058416 h 6858000"/>
                <a:gd name="connsiteX223" fmla="*/ 1233194 w 12192000"/>
                <a:gd name="connsiteY223" fmla="*/ 5416386 h 6858000"/>
                <a:gd name="connsiteX224" fmla="*/ 1600765 w 12192000"/>
                <a:gd name="connsiteY224" fmla="*/ 5058416 h 6858000"/>
                <a:gd name="connsiteX225" fmla="*/ 1320144 w 12192000"/>
                <a:gd name="connsiteY225" fmla="*/ 4713898 h 6858000"/>
                <a:gd name="connsiteX226" fmla="*/ 1239527 w 12192000"/>
                <a:gd name="connsiteY226" fmla="*/ 4707240 h 6858000"/>
                <a:gd name="connsiteX227" fmla="*/ 1599197 w 12192000"/>
                <a:gd name="connsiteY227" fmla="*/ 4707240 h 6858000"/>
                <a:gd name="connsiteX228" fmla="*/ 1232148 w 12192000"/>
                <a:gd name="connsiteY228" fmla="*/ 4421909 h 6858000"/>
                <a:gd name="connsiteX229" fmla="*/ 2312380 w 12192000"/>
                <a:gd name="connsiteY229" fmla="*/ 6133894 h 6858000"/>
                <a:gd name="connsiteX230" fmla="*/ 1954220 w 12192000"/>
                <a:gd name="connsiteY230" fmla="*/ 6419747 h 6858000"/>
                <a:gd name="connsiteX231" fmla="*/ 2312380 w 12192000"/>
                <a:gd name="connsiteY231" fmla="*/ 6705600 h 6858000"/>
                <a:gd name="connsiteX232" fmla="*/ 2312380 w 12192000"/>
                <a:gd name="connsiteY232" fmla="*/ 6702987 h 6858000"/>
                <a:gd name="connsiteX233" fmla="*/ 3018766 w 12192000"/>
                <a:gd name="connsiteY233" fmla="*/ 6702987 h 6858000"/>
                <a:gd name="connsiteX234" fmla="*/ 2663743 w 12192000"/>
                <a:gd name="connsiteY234" fmla="*/ 6417657 h 6858000"/>
                <a:gd name="connsiteX235" fmla="*/ 2314475 w 12192000"/>
                <a:gd name="connsiteY235" fmla="*/ 6645115 h 6858000"/>
                <a:gd name="connsiteX236" fmla="*/ 2312380 w 12192000"/>
                <a:gd name="connsiteY236" fmla="*/ 6666182 h 6858000"/>
                <a:gd name="connsiteX237" fmla="*/ 2312380 w 12192000"/>
                <a:gd name="connsiteY237" fmla="*/ 6133894 h 6858000"/>
                <a:gd name="connsiteX238" fmla="*/ 509553 w 12192000"/>
                <a:gd name="connsiteY238" fmla="*/ 2720899 h 6858000"/>
                <a:gd name="connsiteX239" fmla="*/ 154530 w 12192000"/>
                <a:gd name="connsiteY239" fmla="*/ 3072598 h 6858000"/>
                <a:gd name="connsiteX240" fmla="*/ 509553 w 12192000"/>
                <a:gd name="connsiteY240" fmla="*/ 3430568 h 6858000"/>
                <a:gd name="connsiteX241" fmla="*/ 864576 w 12192000"/>
                <a:gd name="connsiteY241" fmla="*/ 3072598 h 6858000"/>
                <a:gd name="connsiteX242" fmla="*/ 509553 w 12192000"/>
                <a:gd name="connsiteY242" fmla="*/ 2720899 h 6858000"/>
                <a:gd name="connsiteX243" fmla="*/ 509553 w 12192000"/>
                <a:gd name="connsiteY243" fmla="*/ 5995409 h 6858000"/>
                <a:gd name="connsiteX244" fmla="*/ 154530 w 12192000"/>
                <a:gd name="connsiteY244" fmla="*/ 6347108 h 6858000"/>
                <a:gd name="connsiteX245" fmla="*/ 509553 w 12192000"/>
                <a:gd name="connsiteY245" fmla="*/ 6705078 h 6858000"/>
                <a:gd name="connsiteX246" fmla="*/ 864576 w 12192000"/>
                <a:gd name="connsiteY246" fmla="*/ 6347108 h 6858000"/>
                <a:gd name="connsiteX247" fmla="*/ 509553 w 12192000"/>
                <a:gd name="connsiteY247" fmla="*/ 59954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155576" y="152400"/>
                  </a:moveTo>
                  <a:lnTo>
                    <a:pt x="155576" y="862069"/>
                  </a:lnTo>
                  <a:cubicBezTo>
                    <a:pt x="156621" y="1029818"/>
                    <a:pt x="271651" y="1148967"/>
                    <a:pt x="510599" y="1148967"/>
                  </a:cubicBezTo>
                  <a:cubicBezTo>
                    <a:pt x="749547" y="1148967"/>
                    <a:pt x="864576" y="1021457"/>
                    <a:pt x="865622" y="862069"/>
                  </a:cubicBezTo>
                  <a:lnTo>
                    <a:pt x="155576" y="862069"/>
                  </a:lnTo>
                  <a:cubicBezTo>
                    <a:pt x="362629" y="861024"/>
                    <a:pt x="510076" y="746055"/>
                    <a:pt x="510076" y="507234"/>
                  </a:cubicBezTo>
                  <a:cubicBezTo>
                    <a:pt x="510076" y="268414"/>
                    <a:pt x="352695" y="153445"/>
                    <a:pt x="155576" y="152400"/>
                  </a:cubicBezTo>
                  <a:close/>
                  <a:moveTo>
                    <a:pt x="865622" y="152400"/>
                  </a:moveTo>
                  <a:cubicBezTo>
                    <a:pt x="658569" y="153445"/>
                    <a:pt x="511645" y="268414"/>
                    <a:pt x="511645" y="507234"/>
                  </a:cubicBezTo>
                  <a:cubicBezTo>
                    <a:pt x="511645" y="746055"/>
                    <a:pt x="669026" y="861024"/>
                    <a:pt x="866145" y="862069"/>
                  </a:cubicBezTo>
                  <a:lnTo>
                    <a:pt x="866145" y="796862"/>
                  </a:lnTo>
                  <a:lnTo>
                    <a:pt x="870928" y="864827"/>
                  </a:lnTo>
                  <a:cubicBezTo>
                    <a:pt x="895834" y="1033370"/>
                    <a:pt x="1009409" y="1147399"/>
                    <a:pt x="1232671" y="1147399"/>
                  </a:cubicBezTo>
                  <a:cubicBezTo>
                    <a:pt x="1487827" y="1147399"/>
                    <a:pt x="1599720" y="982786"/>
                    <a:pt x="1599720" y="789430"/>
                  </a:cubicBezTo>
                  <a:cubicBezTo>
                    <a:pt x="1599720" y="596074"/>
                    <a:pt x="1480507" y="437731"/>
                    <a:pt x="1232671" y="437731"/>
                  </a:cubicBezTo>
                  <a:cubicBezTo>
                    <a:pt x="1479984" y="437731"/>
                    <a:pt x="1598151" y="311265"/>
                    <a:pt x="1599197" y="152400"/>
                  </a:cubicBezTo>
                  <a:lnTo>
                    <a:pt x="866145" y="152400"/>
                  </a:lnTo>
                  <a:lnTo>
                    <a:pt x="866145" y="157704"/>
                  </a:lnTo>
                  <a:lnTo>
                    <a:pt x="865622" y="152400"/>
                  </a:lnTo>
                  <a:close/>
                  <a:moveTo>
                    <a:pt x="1600243" y="152400"/>
                  </a:moveTo>
                  <a:lnTo>
                    <a:pt x="1600243" y="862069"/>
                  </a:lnTo>
                  <a:lnTo>
                    <a:pt x="1600243" y="1571738"/>
                  </a:lnTo>
                  <a:cubicBezTo>
                    <a:pt x="1601288" y="1739487"/>
                    <a:pt x="1715795" y="1858636"/>
                    <a:pt x="1954743" y="1858636"/>
                  </a:cubicBezTo>
                  <a:cubicBezTo>
                    <a:pt x="2163823" y="1858636"/>
                    <a:pt x="2277227" y="1761011"/>
                    <a:pt x="2303361" y="1629827"/>
                  </a:cubicBezTo>
                  <a:lnTo>
                    <a:pt x="2308720" y="1576903"/>
                  </a:lnTo>
                  <a:lnTo>
                    <a:pt x="2308720" y="2145534"/>
                  </a:lnTo>
                  <a:cubicBezTo>
                    <a:pt x="2307675" y="1977785"/>
                    <a:pt x="2193168" y="1858636"/>
                    <a:pt x="1954220" y="1858636"/>
                  </a:cubicBezTo>
                  <a:cubicBezTo>
                    <a:pt x="1715272" y="1858636"/>
                    <a:pt x="1601288" y="1986146"/>
                    <a:pt x="1599720" y="2145534"/>
                  </a:cubicBezTo>
                  <a:lnTo>
                    <a:pt x="2308720" y="2145534"/>
                  </a:lnTo>
                  <a:cubicBezTo>
                    <a:pt x="2087550" y="2146580"/>
                    <a:pt x="1930691" y="2261548"/>
                    <a:pt x="1930691" y="2501414"/>
                  </a:cubicBezTo>
                  <a:cubicBezTo>
                    <a:pt x="1930691" y="2741280"/>
                    <a:pt x="2098530" y="2856248"/>
                    <a:pt x="2308720" y="2857293"/>
                  </a:cubicBezTo>
                  <a:lnTo>
                    <a:pt x="2308720" y="2782564"/>
                  </a:lnTo>
                  <a:cubicBezTo>
                    <a:pt x="2308720" y="2992120"/>
                    <a:pt x="2416953" y="3140534"/>
                    <a:pt x="2663743" y="3140534"/>
                  </a:cubicBezTo>
                  <a:cubicBezTo>
                    <a:pt x="2910534" y="3140534"/>
                    <a:pt x="3018766" y="2975920"/>
                    <a:pt x="3018766" y="2782564"/>
                  </a:cubicBezTo>
                  <a:cubicBezTo>
                    <a:pt x="3018766" y="2589208"/>
                    <a:pt x="2903214" y="2430865"/>
                    <a:pt x="2663743" y="2430865"/>
                  </a:cubicBezTo>
                  <a:cubicBezTo>
                    <a:pt x="2872823" y="2430865"/>
                    <a:pt x="2987027" y="2334040"/>
                    <a:pt x="3013012" y="2203406"/>
                  </a:cubicBezTo>
                  <a:lnTo>
                    <a:pt x="3018715" y="2146053"/>
                  </a:lnTo>
                  <a:lnTo>
                    <a:pt x="3018766" y="2146057"/>
                  </a:lnTo>
                  <a:lnTo>
                    <a:pt x="3018766" y="2145534"/>
                  </a:lnTo>
                  <a:lnTo>
                    <a:pt x="3018766" y="1434298"/>
                  </a:lnTo>
                  <a:cubicBezTo>
                    <a:pt x="3017721" y="1267594"/>
                    <a:pt x="2902691" y="1148967"/>
                    <a:pt x="2663743" y="1148967"/>
                  </a:cubicBezTo>
                  <a:cubicBezTo>
                    <a:pt x="2424796" y="1148967"/>
                    <a:pt x="2309766" y="1275432"/>
                    <a:pt x="2308720" y="1434298"/>
                  </a:cubicBezTo>
                  <a:lnTo>
                    <a:pt x="2308720" y="862069"/>
                  </a:lnTo>
                  <a:cubicBezTo>
                    <a:pt x="2309766" y="1028773"/>
                    <a:pt x="2424796" y="1147399"/>
                    <a:pt x="2663743" y="1147399"/>
                  </a:cubicBezTo>
                  <a:cubicBezTo>
                    <a:pt x="2902691" y="1147399"/>
                    <a:pt x="3017721" y="1020934"/>
                    <a:pt x="3018766" y="862069"/>
                  </a:cubicBezTo>
                  <a:lnTo>
                    <a:pt x="2310289" y="862069"/>
                  </a:lnTo>
                  <a:cubicBezTo>
                    <a:pt x="2557079" y="862069"/>
                    <a:pt x="2665312" y="697455"/>
                    <a:pt x="2665312" y="504099"/>
                  </a:cubicBezTo>
                  <a:cubicBezTo>
                    <a:pt x="2665312" y="310743"/>
                    <a:pt x="2549759" y="152400"/>
                    <a:pt x="2310289" y="152400"/>
                  </a:cubicBezTo>
                  <a:cubicBezTo>
                    <a:pt x="2070818" y="152400"/>
                    <a:pt x="1955266" y="310743"/>
                    <a:pt x="1955266" y="504099"/>
                  </a:cubicBezTo>
                  <a:cubicBezTo>
                    <a:pt x="1955266" y="713132"/>
                    <a:pt x="2063498" y="862069"/>
                    <a:pt x="2310289" y="862069"/>
                  </a:cubicBezTo>
                  <a:lnTo>
                    <a:pt x="2308720" y="862069"/>
                  </a:lnTo>
                  <a:cubicBezTo>
                    <a:pt x="2127549" y="862983"/>
                    <a:pt x="1992013" y="951120"/>
                    <a:pt x="1960960" y="1133131"/>
                  </a:cubicBezTo>
                  <a:lnTo>
                    <a:pt x="1954474" y="1213748"/>
                  </a:lnTo>
                  <a:lnTo>
                    <a:pt x="1947595" y="1133131"/>
                  </a:lnTo>
                  <a:cubicBezTo>
                    <a:pt x="1914777" y="951120"/>
                    <a:pt x="1772721" y="862983"/>
                    <a:pt x="1600243" y="862069"/>
                  </a:cubicBezTo>
                  <a:cubicBezTo>
                    <a:pt x="1807296" y="861024"/>
                    <a:pt x="1954743" y="746055"/>
                    <a:pt x="1954743" y="507234"/>
                  </a:cubicBezTo>
                  <a:cubicBezTo>
                    <a:pt x="1954743" y="268414"/>
                    <a:pt x="1797361" y="153445"/>
                    <a:pt x="1600243" y="152400"/>
                  </a:cubicBezTo>
                  <a:close/>
                  <a:moveTo>
                    <a:pt x="3020335" y="152400"/>
                  </a:moveTo>
                  <a:cubicBezTo>
                    <a:pt x="2813282" y="153445"/>
                    <a:pt x="2665835" y="268414"/>
                    <a:pt x="2665835" y="507234"/>
                  </a:cubicBezTo>
                  <a:cubicBezTo>
                    <a:pt x="2665835" y="746055"/>
                    <a:pt x="2823216" y="861024"/>
                    <a:pt x="3020335" y="862069"/>
                  </a:cubicBezTo>
                  <a:lnTo>
                    <a:pt x="3020335" y="152400"/>
                  </a:lnTo>
                  <a:close/>
                  <a:moveTo>
                    <a:pt x="1232148" y="1147399"/>
                  </a:moveTo>
                  <a:cubicBezTo>
                    <a:pt x="984834" y="1147399"/>
                    <a:pt x="866668" y="1274387"/>
                    <a:pt x="865622" y="1432730"/>
                  </a:cubicBezTo>
                  <a:cubicBezTo>
                    <a:pt x="864576" y="1267594"/>
                    <a:pt x="749547" y="1150012"/>
                    <a:pt x="510599" y="1150012"/>
                  </a:cubicBezTo>
                  <a:cubicBezTo>
                    <a:pt x="271651" y="1150012"/>
                    <a:pt x="156621" y="1275432"/>
                    <a:pt x="155576" y="1432730"/>
                  </a:cubicBezTo>
                  <a:lnTo>
                    <a:pt x="155576" y="2146057"/>
                  </a:lnTo>
                  <a:cubicBezTo>
                    <a:pt x="362629" y="2145012"/>
                    <a:pt x="510076" y="2029521"/>
                    <a:pt x="510076" y="1789132"/>
                  </a:cubicBezTo>
                  <a:cubicBezTo>
                    <a:pt x="510076" y="1548744"/>
                    <a:pt x="352695" y="1433775"/>
                    <a:pt x="155576" y="1432730"/>
                  </a:cubicBezTo>
                  <a:lnTo>
                    <a:pt x="865622" y="1432730"/>
                  </a:lnTo>
                  <a:cubicBezTo>
                    <a:pt x="658569" y="1433775"/>
                    <a:pt x="511122" y="1549266"/>
                    <a:pt x="511122" y="1789655"/>
                  </a:cubicBezTo>
                  <a:cubicBezTo>
                    <a:pt x="511122" y="2030043"/>
                    <a:pt x="668503" y="2145534"/>
                    <a:pt x="865622" y="2146580"/>
                  </a:cubicBezTo>
                  <a:lnTo>
                    <a:pt x="865622" y="2147625"/>
                  </a:lnTo>
                  <a:lnTo>
                    <a:pt x="155576" y="2147625"/>
                  </a:lnTo>
                  <a:cubicBezTo>
                    <a:pt x="156621" y="2314329"/>
                    <a:pt x="271651" y="2432955"/>
                    <a:pt x="510599" y="2432955"/>
                  </a:cubicBezTo>
                  <a:cubicBezTo>
                    <a:pt x="749547" y="2432955"/>
                    <a:pt x="864576" y="2306490"/>
                    <a:pt x="865622" y="2147625"/>
                  </a:cubicBezTo>
                  <a:lnTo>
                    <a:pt x="865622" y="2719854"/>
                  </a:lnTo>
                  <a:cubicBezTo>
                    <a:pt x="864576" y="2553150"/>
                    <a:pt x="749547" y="2434523"/>
                    <a:pt x="510599" y="2434523"/>
                  </a:cubicBezTo>
                  <a:cubicBezTo>
                    <a:pt x="271651" y="2434523"/>
                    <a:pt x="156621" y="2560989"/>
                    <a:pt x="155576" y="2719854"/>
                  </a:cubicBezTo>
                  <a:lnTo>
                    <a:pt x="865622" y="2719854"/>
                  </a:lnTo>
                  <a:lnTo>
                    <a:pt x="865622" y="2855726"/>
                  </a:lnTo>
                  <a:lnTo>
                    <a:pt x="865622" y="2856248"/>
                  </a:lnTo>
                  <a:lnTo>
                    <a:pt x="865673" y="2856248"/>
                  </a:lnTo>
                  <a:lnTo>
                    <a:pt x="871550" y="2916021"/>
                  </a:lnTo>
                  <a:cubicBezTo>
                    <a:pt x="894522" y="3031508"/>
                    <a:pt x="984439" y="3114734"/>
                    <a:pt x="1145936" y="3136155"/>
                  </a:cubicBezTo>
                  <a:lnTo>
                    <a:pt x="1228360" y="3141310"/>
                  </a:lnTo>
                  <a:lnTo>
                    <a:pt x="1145586" y="3146824"/>
                  </a:lnTo>
                  <a:cubicBezTo>
                    <a:pt x="957523" y="3173302"/>
                    <a:pt x="866537" y="3287902"/>
                    <a:pt x="865622" y="3426910"/>
                  </a:cubicBezTo>
                  <a:cubicBezTo>
                    <a:pt x="658569" y="3427955"/>
                    <a:pt x="511122" y="3542923"/>
                    <a:pt x="511122" y="3781744"/>
                  </a:cubicBezTo>
                  <a:cubicBezTo>
                    <a:pt x="511122" y="4020565"/>
                    <a:pt x="668503" y="4135533"/>
                    <a:pt x="865622" y="4136579"/>
                  </a:cubicBezTo>
                  <a:lnTo>
                    <a:pt x="155576" y="4136579"/>
                  </a:lnTo>
                  <a:cubicBezTo>
                    <a:pt x="362629" y="4135533"/>
                    <a:pt x="510076" y="4020565"/>
                    <a:pt x="510076" y="3781744"/>
                  </a:cubicBezTo>
                  <a:cubicBezTo>
                    <a:pt x="510076" y="3542923"/>
                    <a:pt x="352695" y="3427955"/>
                    <a:pt x="155576" y="3426910"/>
                  </a:cubicBezTo>
                  <a:lnTo>
                    <a:pt x="155576" y="4136579"/>
                  </a:lnTo>
                  <a:cubicBezTo>
                    <a:pt x="156621" y="4304328"/>
                    <a:pt x="271651" y="4423477"/>
                    <a:pt x="510599" y="4423477"/>
                  </a:cubicBezTo>
                  <a:cubicBezTo>
                    <a:pt x="749547" y="4423477"/>
                    <a:pt x="864576" y="4295967"/>
                    <a:pt x="865622" y="4136579"/>
                  </a:cubicBezTo>
                  <a:lnTo>
                    <a:pt x="865622" y="4063939"/>
                  </a:lnTo>
                  <a:cubicBezTo>
                    <a:pt x="865622" y="4272973"/>
                    <a:pt x="977514" y="4421909"/>
                    <a:pt x="1232671" y="4421909"/>
                  </a:cubicBezTo>
                  <a:cubicBezTo>
                    <a:pt x="1487827" y="4421909"/>
                    <a:pt x="1599720" y="4257295"/>
                    <a:pt x="1599720" y="4063939"/>
                  </a:cubicBezTo>
                  <a:cubicBezTo>
                    <a:pt x="1599720" y="3870583"/>
                    <a:pt x="1480507" y="3712241"/>
                    <a:pt x="1232671" y="3712241"/>
                  </a:cubicBezTo>
                  <a:cubicBezTo>
                    <a:pt x="1479984" y="3712241"/>
                    <a:pt x="1598151" y="3585775"/>
                    <a:pt x="1599720" y="3426910"/>
                  </a:cubicBezTo>
                  <a:lnTo>
                    <a:pt x="1598674" y="3426910"/>
                  </a:lnTo>
                  <a:cubicBezTo>
                    <a:pt x="1805727" y="3425865"/>
                    <a:pt x="1953174" y="3333890"/>
                    <a:pt x="1953174" y="3141057"/>
                  </a:cubicBezTo>
                  <a:cubicBezTo>
                    <a:pt x="1953174" y="2972327"/>
                    <a:pt x="1832679" y="2880818"/>
                    <a:pt x="1670501" y="2859877"/>
                  </a:cubicBezTo>
                  <a:lnTo>
                    <a:pt x="1599288" y="2855243"/>
                  </a:lnTo>
                  <a:lnTo>
                    <a:pt x="1661779" y="2849819"/>
                  </a:lnTo>
                  <a:cubicBezTo>
                    <a:pt x="1847826" y="2815560"/>
                    <a:pt x="1930691" y="2667922"/>
                    <a:pt x="1930691" y="2498278"/>
                  </a:cubicBezTo>
                  <a:cubicBezTo>
                    <a:pt x="1930691" y="2304400"/>
                    <a:pt x="1815139" y="2145534"/>
                    <a:pt x="1575668" y="2145534"/>
                  </a:cubicBezTo>
                  <a:cubicBezTo>
                    <a:pt x="1336197" y="2145534"/>
                    <a:pt x="1220645" y="2304400"/>
                    <a:pt x="1220645" y="2498278"/>
                  </a:cubicBezTo>
                  <a:cubicBezTo>
                    <a:pt x="1220645" y="2681641"/>
                    <a:pt x="1303510" y="2818990"/>
                    <a:pt x="1489557" y="2850462"/>
                  </a:cubicBezTo>
                  <a:lnTo>
                    <a:pt x="1562495" y="2856248"/>
                  </a:lnTo>
                  <a:lnTo>
                    <a:pt x="865673" y="2856248"/>
                  </a:lnTo>
                  <a:lnTo>
                    <a:pt x="865622" y="2855726"/>
                  </a:lnTo>
                  <a:cubicBezTo>
                    <a:pt x="1072675" y="2854680"/>
                    <a:pt x="1220122" y="2739712"/>
                    <a:pt x="1220122" y="2500891"/>
                  </a:cubicBezTo>
                  <a:cubicBezTo>
                    <a:pt x="1220122" y="2262071"/>
                    <a:pt x="1062741" y="2147102"/>
                    <a:pt x="865622" y="2146057"/>
                  </a:cubicBezTo>
                  <a:lnTo>
                    <a:pt x="865622" y="1783907"/>
                  </a:lnTo>
                  <a:cubicBezTo>
                    <a:pt x="865622" y="1993462"/>
                    <a:pt x="977514" y="2141876"/>
                    <a:pt x="1233194" y="2141876"/>
                  </a:cubicBezTo>
                  <a:cubicBezTo>
                    <a:pt x="1488873" y="2141876"/>
                    <a:pt x="1600765" y="1977263"/>
                    <a:pt x="1600765" y="1783907"/>
                  </a:cubicBezTo>
                  <a:cubicBezTo>
                    <a:pt x="1600765" y="1614721"/>
                    <a:pt x="1509093" y="1472341"/>
                    <a:pt x="1320144" y="1439389"/>
                  </a:cubicBezTo>
                  <a:lnTo>
                    <a:pt x="1239515" y="1432730"/>
                  </a:lnTo>
                  <a:lnTo>
                    <a:pt x="1599197" y="1432730"/>
                  </a:lnTo>
                  <a:cubicBezTo>
                    <a:pt x="1598151" y="1266026"/>
                    <a:pt x="1479462" y="1147399"/>
                    <a:pt x="1232148" y="1147399"/>
                  </a:cubicBezTo>
                  <a:close/>
                  <a:moveTo>
                    <a:pt x="2312380" y="2859384"/>
                  </a:moveTo>
                  <a:cubicBezTo>
                    <a:pt x="2103236" y="2860429"/>
                    <a:pt x="1954220" y="2952404"/>
                    <a:pt x="1954220" y="3145237"/>
                  </a:cubicBezTo>
                  <a:cubicBezTo>
                    <a:pt x="1954220" y="3313966"/>
                    <a:pt x="2075916" y="3405475"/>
                    <a:pt x="2239795" y="3426417"/>
                  </a:cubicBezTo>
                  <a:lnTo>
                    <a:pt x="2283290" y="3429218"/>
                  </a:lnTo>
                  <a:lnTo>
                    <a:pt x="2226280" y="3434091"/>
                  </a:lnTo>
                  <a:cubicBezTo>
                    <a:pt x="2043736" y="3467043"/>
                    <a:pt x="1955266" y="3609423"/>
                    <a:pt x="1955266" y="3778609"/>
                  </a:cubicBezTo>
                  <a:cubicBezTo>
                    <a:pt x="1955266" y="3987642"/>
                    <a:pt x="2063498" y="4136579"/>
                    <a:pt x="2310289" y="4136579"/>
                  </a:cubicBezTo>
                  <a:lnTo>
                    <a:pt x="2308720" y="4136579"/>
                  </a:lnTo>
                  <a:cubicBezTo>
                    <a:pt x="2127549" y="4137494"/>
                    <a:pt x="1992013" y="4225630"/>
                    <a:pt x="1960960" y="4407641"/>
                  </a:cubicBezTo>
                  <a:lnTo>
                    <a:pt x="1954474" y="4488259"/>
                  </a:lnTo>
                  <a:lnTo>
                    <a:pt x="1947595" y="4407641"/>
                  </a:lnTo>
                  <a:cubicBezTo>
                    <a:pt x="1914777" y="4225630"/>
                    <a:pt x="1772721" y="4137494"/>
                    <a:pt x="1600243" y="4136579"/>
                  </a:cubicBezTo>
                  <a:cubicBezTo>
                    <a:pt x="1807296" y="4135533"/>
                    <a:pt x="1954743" y="4020565"/>
                    <a:pt x="1954743" y="3781744"/>
                  </a:cubicBezTo>
                  <a:cubicBezTo>
                    <a:pt x="1954743" y="3542923"/>
                    <a:pt x="1797361" y="3427955"/>
                    <a:pt x="1600243" y="3426910"/>
                  </a:cubicBezTo>
                  <a:lnTo>
                    <a:pt x="1600243" y="4136579"/>
                  </a:lnTo>
                  <a:lnTo>
                    <a:pt x="1600243" y="4846247"/>
                  </a:lnTo>
                  <a:cubicBezTo>
                    <a:pt x="1601288" y="5013997"/>
                    <a:pt x="1715795" y="5133146"/>
                    <a:pt x="1954743" y="5133146"/>
                  </a:cubicBezTo>
                  <a:cubicBezTo>
                    <a:pt x="2163823" y="5133146"/>
                    <a:pt x="2277227" y="5035521"/>
                    <a:pt x="2303361" y="4904336"/>
                  </a:cubicBezTo>
                  <a:lnTo>
                    <a:pt x="2308720" y="4851412"/>
                  </a:lnTo>
                  <a:lnTo>
                    <a:pt x="2308720" y="5420044"/>
                  </a:lnTo>
                  <a:cubicBezTo>
                    <a:pt x="2307675" y="5252295"/>
                    <a:pt x="2193168" y="5133146"/>
                    <a:pt x="1954220" y="5133146"/>
                  </a:cubicBezTo>
                  <a:cubicBezTo>
                    <a:pt x="1715272" y="5133146"/>
                    <a:pt x="1601288" y="5260656"/>
                    <a:pt x="1599720" y="5420044"/>
                  </a:cubicBezTo>
                  <a:lnTo>
                    <a:pt x="2308720" y="5420044"/>
                  </a:lnTo>
                  <a:cubicBezTo>
                    <a:pt x="2087550" y="5421090"/>
                    <a:pt x="1930691" y="5536058"/>
                    <a:pt x="1930691" y="5775924"/>
                  </a:cubicBezTo>
                  <a:cubicBezTo>
                    <a:pt x="1930691" y="6015790"/>
                    <a:pt x="2098530" y="6130758"/>
                    <a:pt x="2308720" y="6131803"/>
                  </a:cubicBezTo>
                  <a:lnTo>
                    <a:pt x="2308720" y="6057074"/>
                  </a:lnTo>
                  <a:cubicBezTo>
                    <a:pt x="2308720" y="6266630"/>
                    <a:pt x="2416953" y="6415044"/>
                    <a:pt x="2663743" y="6415044"/>
                  </a:cubicBezTo>
                  <a:cubicBezTo>
                    <a:pt x="2910534" y="6415044"/>
                    <a:pt x="3018766" y="6250430"/>
                    <a:pt x="3018766" y="6057074"/>
                  </a:cubicBezTo>
                  <a:cubicBezTo>
                    <a:pt x="3018766" y="5863718"/>
                    <a:pt x="2903214" y="5705375"/>
                    <a:pt x="2663743" y="5705375"/>
                  </a:cubicBezTo>
                  <a:cubicBezTo>
                    <a:pt x="2872823" y="5705375"/>
                    <a:pt x="2987027" y="5608550"/>
                    <a:pt x="3013012" y="5477916"/>
                  </a:cubicBezTo>
                  <a:lnTo>
                    <a:pt x="3018715" y="5420563"/>
                  </a:lnTo>
                  <a:lnTo>
                    <a:pt x="3018766" y="5420567"/>
                  </a:lnTo>
                  <a:lnTo>
                    <a:pt x="3018766" y="5420044"/>
                  </a:lnTo>
                  <a:lnTo>
                    <a:pt x="3018766" y="4708808"/>
                  </a:lnTo>
                  <a:cubicBezTo>
                    <a:pt x="3017721" y="4542104"/>
                    <a:pt x="2902691" y="4423477"/>
                    <a:pt x="2663743" y="4423477"/>
                  </a:cubicBezTo>
                  <a:cubicBezTo>
                    <a:pt x="2424796" y="4423477"/>
                    <a:pt x="2309766" y="4549942"/>
                    <a:pt x="2308720" y="4708808"/>
                  </a:cubicBezTo>
                  <a:lnTo>
                    <a:pt x="2308720" y="4136579"/>
                  </a:lnTo>
                  <a:cubicBezTo>
                    <a:pt x="2309766" y="4303283"/>
                    <a:pt x="2424796" y="4421909"/>
                    <a:pt x="2663743" y="4421909"/>
                  </a:cubicBezTo>
                  <a:cubicBezTo>
                    <a:pt x="2902691" y="4421909"/>
                    <a:pt x="3017721" y="4295444"/>
                    <a:pt x="3018766" y="4136579"/>
                  </a:cubicBezTo>
                  <a:lnTo>
                    <a:pt x="2310289" y="4136579"/>
                  </a:lnTo>
                  <a:cubicBezTo>
                    <a:pt x="2557079" y="4136579"/>
                    <a:pt x="2665312" y="3971965"/>
                    <a:pt x="2665312" y="3778609"/>
                  </a:cubicBezTo>
                  <a:cubicBezTo>
                    <a:pt x="2665312" y="3609423"/>
                    <a:pt x="2576842" y="3467043"/>
                    <a:pt x="2394298" y="3434091"/>
                  </a:cubicBezTo>
                  <a:lnTo>
                    <a:pt x="2328633" y="3428478"/>
                  </a:lnTo>
                  <a:lnTo>
                    <a:pt x="2999974" y="3428478"/>
                  </a:lnTo>
                  <a:lnTo>
                    <a:pt x="2945656" y="3432661"/>
                  </a:lnTo>
                  <a:cubicBezTo>
                    <a:pt x="2778724" y="3458632"/>
                    <a:pt x="2665835" y="3572776"/>
                    <a:pt x="2665835" y="3781744"/>
                  </a:cubicBezTo>
                  <a:cubicBezTo>
                    <a:pt x="2665835" y="4020565"/>
                    <a:pt x="2823216" y="4135533"/>
                    <a:pt x="3020335" y="4136579"/>
                  </a:cubicBezTo>
                  <a:lnTo>
                    <a:pt x="3020335" y="3426910"/>
                  </a:lnTo>
                  <a:lnTo>
                    <a:pt x="3018629" y="3427042"/>
                  </a:lnTo>
                  <a:lnTo>
                    <a:pt x="3013012" y="3368355"/>
                  </a:lnTo>
                  <a:cubicBezTo>
                    <a:pt x="2987027" y="3233970"/>
                    <a:pt x="2872823" y="3143147"/>
                    <a:pt x="2663743" y="3143147"/>
                  </a:cubicBezTo>
                  <a:cubicBezTo>
                    <a:pt x="2454665" y="3143147"/>
                    <a:pt x="2340460" y="3239972"/>
                    <a:pt x="2314475" y="3370606"/>
                  </a:cubicBezTo>
                  <a:lnTo>
                    <a:pt x="2312380" y="3391673"/>
                  </a:lnTo>
                  <a:lnTo>
                    <a:pt x="2312380" y="2859384"/>
                  </a:lnTo>
                  <a:close/>
                  <a:moveTo>
                    <a:pt x="1232148" y="4421909"/>
                  </a:moveTo>
                  <a:cubicBezTo>
                    <a:pt x="1015748" y="4421909"/>
                    <a:pt x="898227" y="4518735"/>
                    <a:pt x="871177" y="4649368"/>
                  </a:cubicBezTo>
                  <a:lnTo>
                    <a:pt x="865372" y="4704644"/>
                  </a:lnTo>
                  <a:lnTo>
                    <a:pt x="859867" y="4647530"/>
                  </a:lnTo>
                  <a:cubicBezTo>
                    <a:pt x="833883" y="4514146"/>
                    <a:pt x="719679" y="4424522"/>
                    <a:pt x="510599" y="4424522"/>
                  </a:cubicBezTo>
                  <a:cubicBezTo>
                    <a:pt x="271651" y="4424522"/>
                    <a:pt x="156621" y="4549942"/>
                    <a:pt x="155576" y="4707240"/>
                  </a:cubicBezTo>
                  <a:lnTo>
                    <a:pt x="155576" y="5421090"/>
                  </a:lnTo>
                  <a:cubicBezTo>
                    <a:pt x="362629" y="5420044"/>
                    <a:pt x="510076" y="5304553"/>
                    <a:pt x="510076" y="5064165"/>
                  </a:cubicBezTo>
                  <a:cubicBezTo>
                    <a:pt x="510076" y="4823776"/>
                    <a:pt x="352695" y="4708808"/>
                    <a:pt x="155576" y="4707240"/>
                  </a:cubicBezTo>
                  <a:lnTo>
                    <a:pt x="865099" y="4707240"/>
                  </a:lnTo>
                  <a:lnTo>
                    <a:pt x="865372" y="4704644"/>
                  </a:lnTo>
                  <a:lnTo>
                    <a:pt x="865622" y="4707240"/>
                  </a:lnTo>
                  <a:cubicBezTo>
                    <a:pt x="658569" y="4708285"/>
                    <a:pt x="511122" y="4823776"/>
                    <a:pt x="511122" y="5064165"/>
                  </a:cubicBezTo>
                  <a:cubicBezTo>
                    <a:pt x="511122" y="5304553"/>
                    <a:pt x="668503" y="5419522"/>
                    <a:pt x="865622" y="5421090"/>
                  </a:cubicBezTo>
                  <a:lnTo>
                    <a:pt x="865622" y="5422135"/>
                  </a:lnTo>
                  <a:lnTo>
                    <a:pt x="155576" y="5422135"/>
                  </a:lnTo>
                  <a:cubicBezTo>
                    <a:pt x="156621" y="5588839"/>
                    <a:pt x="271651" y="5707465"/>
                    <a:pt x="510599" y="5707465"/>
                  </a:cubicBezTo>
                  <a:cubicBezTo>
                    <a:pt x="749547" y="5707465"/>
                    <a:pt x="864576" y="5581000"/>
                    <a:pt x="865622" y="5422135"/>
                  </a:cubicBezTo>
                  <a:lnTo>
                    <a:pt x="865622" y="5994364"/>
                  </a:lnTo>
                  <a:cubicBezTo>
                    <a:pt x="864576" y="5827660"/>
                    <a:pt x="749547" y="5709033"/>
                    <a:pt x="510599" y="5709033"/>
                  </a:cubicBezTo>
                  <a:cubicBezTo>
                    <a:pt x="271651" y="5709033"/>
                    <a:pt x="156621" y="5835498"/>
                    <a:pt x="155576" y="5994364"/>
                  </a:cubicBezTo>
                  <a:lnTo>
                    <a:pt x="865622" y="5994364"/>
                  </a:lnTo>
                  <a:lnTo>
                    <a:pt x="865622" y="6130236"/>
                  </a:lnTo>
                  <a:cubicBezTo>
                    <a:pt x="866668" y="6296940"/>
                    <a:pt x="985357" y="6415566"/>
                    <a:pt x="1232671" y="6415566"/>
                  </a:cubicBezTo>
                  <a:cubicBezTo>
                    <a:pt x="1449070" y="6415566"/>
                    <a:pt x="1566591" y="6318741"/>
                    <a:pt x="1593642" y="6188108"/>
                  </a:cubicBezTo>
                  <a:lnTo>
                    <a:pt x="1598674" y="6140196"/>
                  </a:lnTo>
                  <a:lnTo>
                    <a:pt x="1598674" y="6701419"/>
                  </a:lnTo>
                  <a:cubicBezTo>
                    <a:pt x="1597628" y="6534193"/>
                    <a:pt x="1478939" y="6415566"/>
                    <a:pt x="1232148" y="6415566"/>
                  </a:cubicBezTo>
                  <a:cubicBezTo>
                    <a:pt x="985357" y="6415566"/>
                    <a:pt x="866668" y="6542554"/>
                    <a:pt x="865622" y="6701419"/>
                  </a:cubicBezTo>
                  <a:lnTo>
                    <a:pt x="1598674" y="6701419"/>
                  </a:lnTo>
                  <a:cubicBezTo>
                    <a:pt x="1805727" y="6700374"/>
                    <a:pt x="1953174" y="6608400"/>
                    <a:pt x="1953174" y="6415566"/>
                  </a:cubicBezTo>
                  <a:cubicBezTo>
                    <a:pt x="1953174" y="6246837"/>
                    <a:pt x="1832679" y="6155328"/>
                    <a:pt x="1670501" y="6134387"/>
                  </a:cubicBezTo>
                  <a:lnTo>
                    <a:pt x="1599326" y="6129756"/>
                  </a:lnTo>
                  <a:lnTo>
                    <a:pt x="1661779" y="6124350"/>
                  </a:lnTo>
                  <a:cubicBezTo>
                    <a:pt x="1847826" y="6090184"/>
                    <a:pt x="1930691" y="5942889"/>
                    <a:pt x="1930691" y="5772788"/>
                  </a:cubicBezTo>
                  <a:cubicBezTo>
                    <a:pt x="1930691" y="5578387"/>
                    <a:pt x="1815139" y="5420044"/>
                    <a:pt x="1575668" y="5420044"/>
                  </a:cubicBezTo>
                  <a:cubicBezTo>
                    <a:pt x="1336197" y="5420044"/>
                    <a:pt x="1220645" y="5578910"/>
                    <a:pt x="1220645" y="5772788"/>
                  </a:cubicBezTo>
                  <a:cubicBezTo>
                    <a:pt x="1220645" y="5956150"/>
                    <a:pt x="1303510" y="6093499"/>
                    <a:pt x="1489557" y="6124972"/>
                  </a:cubicBezTo>
                  <a:lnTo>
                    <a:pt x="1555915" y="6130236"/>
                  </a:lnTo>
                  <a:lnTo>
                    <a:pt x="865622" y="6130236"/>
                  </a:lnTo>
                  <a:cubicBezTo>
                    <a:pt x="1072675" y="6129190"/>
                    <a:pt x="1220122" y="6014222"/>
                    <a:pt x="1220122" y="5775401"/>
                  </a:cubicBezTo>
                  <a:cubicBezTo>
                    <a:pt x="1220122" y="5536581"/>
                    <a:pt x="1062741" y="5421612"/>
                    <a:pt x="865622" y="5420567"/>
                  </a:cubicBezTo>
                  <a:lnTo>
                    <a:pt x="865622" y="5058416"/>
                  </a:lnTo>
                  <a:cubicBezTo>
                    <a:pt x="865622" y="5267973"/>
                    <a:pt x="977514" y="5416386"/>
                    <a:pt x="1233194" y="5416386"/>
                  </a:cubicBezTo>
                  <a:cubicBezTo>
                    <a:pt x="1488873" y="5416386"/>
                    <a:pt x="1600765" y="5251772"/>
                    <a:pt x="1600765" y="5058416"/>
                  </a:cubicBezTo>
                  <a:cubicBezTo>
                    <a:pt x="1600765" y="4889230"/>
                    <a:pt x="1509093" y="4746850"/>
                    <a:pt x="1320144" y="4713898"/>
                  </a:cubicBezTo>
                  <a:lnTo>
                    <a:pt x="1239527" y="4707240"/>
                  </a:lnTo>
                  <a:lnTo>
                    <a:pt x="1599197" y="4707240"/>
                  </a:lnTo>
                  <a:cubicBezTo>
                    <a:pt x="1598151" y="4540536"/>
                    <a:pt x="1479462" y="4421909"/>
                    <a:pt x="1232148" y="4421909"/>
                  </a:cubicBezTo>
                  <a:close/>
                  <a:moveTo>
                    <a:pt x="2312380" y="6133894"/>
                  </a:moveTo>
                  <a:cubicBezTo>
                    <a:pt x="2103236" y="6134939"/>
                    <a:pt x="1954220" y="6226914"/>
                    <a:pt x="1954220" y="6419747"/>
                  </a:cubicBezTo>
                  <a:cubicBezTo>
                    <a:pt x="1954220" y="6612580"/>
                    <a:pt x="2113170" y="6704555"/>
                    <a:pt x="2312380" y="6705600"/>
                  </a:cubicBezTo>
                  <a:lnTo>
                    <a:pt x="2312380" y="6702987"/>
                  </a:lnTo>
                  <a:lnTo>
                    <a:pt x="3018766" y="6702987"/>
                  </a:lnTo>
                  <a:cubicBezTo>
                    <a:pt x="3017721" y="6536283"/>
                    <a:pt x="2902691" y="6417657"/>
                    <a:pt x="2663743" y="6417657"/>
                  </a:cubicBezTo>
                  <a:cubicBezTo>
                    <a:pt x="2454665" y="6417657"/>
                    <a:pt x="2340460" y="6514482"/>
                    <a:pt x="2314475" y="6645115"/>
                  </a:cubicBezTo>
                  <a:lnTo>
                    <a:pt x="2312380" y="6666182"/>
                  </a:lnTo>
                  <a:lnTo>
                    <a:pt x="2312380" y="6133894"/>
                  </a:lnTo>
                  <a:close/>
                  <a:moveTo>
                    <a:pt x="509553" y="2720899"/>
                  </a:moveTo>
                  <a:cubicBezTo>
                    <a:pt x="270082" y="2720899"/>
                    <a:pt x="154530" y="2879242"/>
                    <a:pt x="154530" y="3072598"/>
                  </a:cubicBezTo>
                  <a:cubicBezTo>
                    <a:pt x="154530" y="3281631"/>
                    <a:pt x="262762" y="3430568"/>
                    <a:pt x="509553" y="3430568"/>
                  </a:cubicBezTo>
                  <a:cubicBezTo>
                    <a:pt x="756344" y="3430568"/>
                    <a:pt x="864576" y="3265954"/>
                    <a:pt x="864576" y="3072598"/>
                  </a:cubicBezTo>
                  <a:cubicBezTo>
                    <a:pt x="864576" y="2879242"/>
                    <a:pt x="749024" y="2720899"/>
                    <a:pt x="509553" y="2720899"/>
                  </a:cubicBezTo>
                  <a:close/>
                  <a:moveTo>
                    <a:pt x="509553" y="5995409"/>
                  </a:moveTo>
                  <a:cubicBezTo>
                    <a:pt x="270082" y="5995409"/>
                    <a:pt x="154530" y="6153752"/>
                    <a:pt x="154530" y="6347108"/>
                  </a:cubicBezTo>
                  <a:cubicBezTo>
                    <a:pt x="154530" y="6556141"/>
                    <a:pt x="262762" y="6705078"/>
                    <a:pt x="509553" y="6705078"/>
                  </a:cubicBezTo>
                  <a:cubicBezTo>
                    <a:pt x="756344" y="6705078"/>
                    <a:pt x="864576" y="6540464"/>
                    <a:pt x="864576" y="6347108"/>
                  </a:cubicBezTo>
                  <a:cubicBezTo>
                    <a:pt x="864576" y="6153752"/>
                    <a:pt x="749024" y="5995409"/>
                    <a:pt x="509553" y="5995409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845EB1C7-B5FC-5391-58AF-4FAF1BB6A317}"/>
                </a:ext>
              </a:extLst>
            </p:cNvPr>
            <p:cNvSpPr/>
            <p:nvPr userDrawn="1"/>
          </p:nvSpPr>
          <p:spPr>
            <a:xfrm>
              <a:off x="866145" y="157705"/>
              <a:ext cx="366526" cy="625137"/>
            </a:xfrm>
            <a:custGeom>
              <a:avLst/>
              <a:gdLst>
                <a:gd name="connsiteX0" fmla="*/ 0 w 366526"/>
                <a:gd name="connsiteY0" fmla="*/ 0 h 625137"/>
                <a:gd name="connsiteX1" fmla="*/ 5405 w 366526"/>
                <a:gd name="connsiteY1" fmla="*/ 54819 h 625137"/>
                <a:gd name="connsiteX2" fmla="*/ 366526 w 366526"/>
                <a:gd name="connsiteY2" fmla="*/ 280027 h 625137"/>
                <a:gd name="connsiteX3" fmla="*/ 5083 w 366526"/>
                <a:gd name="connsiteY3" fmla="*/ 561100 h 625137"/>
                <a:gd name="connsiteX4" fmla="*/ 0 w 366526"/>
                <a:gd name="connsiteY4" fmla="*/ 625137 h 625137"/>
                <a:gd name="connsiteX5" fmla="*/ 0 w 366526"/>
                <a:gd name="connsiteY5" fmla="*/ 0 h 62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26" h="625137">
                  <a:moveTo>
                    <a:pt x="0" y="0"/>
                  </a:moveTo>
                  <a:lnTo>
                    <a:pt x="5405" y="54819"/>
                  </a:lnTo>
                  <a:cubicBezTo>
                    <a:pt x="32205" y="189203"/>
                    <a:pt x="150126" y="280027"/>
                    <a:pt x="366526" y="280027"/>
                  </a:cubicBezTo>
                  <a:cubicBezTo>
                    <a:pt x="149669" y="280027"/>
                    <a:pt x="31290" y="401258"/>
                    <a:pt x="5083" y="561100"/>
                  </a:cubicBezTo>
                  <a:lnTo>
                    <a:pt x="0" y="625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6E5E4134-6D0C-E1D9-392F-CCFD3F44AEA0}"/>
                </a:ext>
              </a:extLst>
            </p:cNvPr>
            <p:cNvSpPr/>
            <p:nvPr userDrawn="1"/>
          </p:nvSpPr>
          <p:spPr>
            <a:xfrm>
              <a:off x="1600244" y="1220058"/>
              <a:ext cx="708477" cy="351680"/>
            </a:xfrm>
            <a:custGeom>
              <a:avLst/>
              <a:gdLst>
                <a:gd name="connsiteX0" fmla="*/ 354246 w 708477"/>
                <a:gd name="connsiteY0" fmla="*/ 0 h 351680"/>
                <a:gd name="connsiteX1" fmla="*/ 361124 w 708477"/>
                <a:gd name="connsiteY1" fmla="*/ 80617 h 351680"/>
                <a:gd name="connsiteX2" fmla="*/ 708477 w 708477"/>
                <a:gd name="connsiteY2" fmla="*/ 351680 h 351680"/>
                <a:gd name="connsiteX3" fmla="*/ 0 w 708477"/>
                <a:gd name="connsiteY3" fmla="*/ 351680 h 351680"/>
                <a:gd name="connsiteX4" fmla="*/ 347760 w 708477"/>
                <a:gd name="connsiteY4" fmla="*/ 80617 h 351680"/>
                <a:gd name="connsiteX5" fmla="*/ 354246 w 708477"/>
                <a:gd name="connsiteY5" fmla="*/ 0 h 3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80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80"/>
                  </a:cubicBezTo>
                  <a:lnTo>
                    <a:pt x="0" y="351680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F58E252-ECE8-72D3-D456-E09DFBA7A0CA}"/>
                </a:ext>
              </a:extLst>
            </p:cNvPr>
            <p:cNvSpPr/>
            <p:nvPr userDrawn="1"/>
          </p:nvSpPr>
          <p:spPr>
            <a:xfrm>
              <a:off x="865622" y="1432731"/>
              <a:ext cx="361252" cy="351177"/>
            </a:xfrm>
            <a:custGeom>
              <a:avLst/>
              <a:gdLst>
                <a:gd name="connsiteX0" fmla="*/ 0 w 361252"/>
                <a:gd name="connsiteY0" fmla="*/ 0 h 351177"/>
                <a:gd name="connsiteX1" fmla="*/ 361252 w 361252"/>
                <a:gd name="connsiteY1" fmla="*/ 0 h 351177"/>
                <a:gd name="connsiteX2" fmla="*/ 280622 w 361252"/>
                <a:gd name="connsiteY2" fmla="*/ 6659 h 351177"/>
                <a:gd name="connsiteX3" fmla="*/ 0 w 361252"/>
                <a:gd name="connsiteY3" fmla="*/ 351177 h 351177"/>
                <a:gd name="connsiteX4" fmla="*/ 0 w 361252"/>
                <a:gd name="connsiteY4" fmla="*/ 0 h 35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52" h="351177">
                  <a:moveTo>
                    <a:pt x="0" y="0"/>
                  </a:moveTo>
                  <a:lnTo>
                    <a:pt x="361252" y="0"/>
                  </a:lnTo>
                  <a:lnTo>
                    <a:pt x="280622" y="6659"/>
                  </a:lnTo>
                  <a:cubicBezTo>
                    <a:pt x="91672" y="39611"/>
                    <a:pt x="0" y="181991"/>
                    <a:pt x="0" y="3511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9DB984A4-38A0-84D7-6D27-3923470435B7}"/>
                </a:ext>
              </a:extLst>
            </p:cNvPr>
            <p:cNvSpPr/>
            <p:nvPr userDrawn="1"/>
          </p:nvSpPr>
          <p:spPr>
            <a:xfrm>
              <a:off x="2308720" y="143429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3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4"/>
                    <a:pt x="354500" y="355879"/>
                  </a:cubicBezTo>
                  <a:cubicBezTo>
                    <a:pt x="354500" y="116536"/>
                    <a:pt x="197119" y="1568"/>
                    <a:pt x="0" y="5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E82AFBC8-A70B-0A34-BD9A-26BD53968B9B}"/>
                </a:ext>
              </a:extLst>
            </p:cNvPr>
            <p:cNvSpPr/>
            <p:nvPr userDrawn="1"/>
          </p:nvSpPr>
          <p:spPr>
            <a:xfrm>
              <a:off x="2308721" y="179017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4A0F46A6-0FA3-8690-4BE1-7361153F2BFB}"/>
                </a:ext>
              </a:extLst>
            </p:cNvPr>
            <p:cNvSpPr/>
            <p:nvPr userDrawn="1"/>
          </p:nvSpPr>
          <p:spPr>
            <a:xfrm>
              <a:off x="2308721" y="214553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7227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C8315680-FC96-CB62-98A8-7BDEFDE47453}"/>
                </a:ext>
              </a:extLst>
            </p:cNvPr>
            <p:cNvSpPr/>
            <p:nvPr userDrawn="1"/>
          </p:nvSpPr>
          <p:spPr>
            <a:xfrm>
              <a:off x="1236466" y="2866208"/>
              <a:ext cx="362208" cy="560702"/>
            </a:xfrm>
            <a:custGeom>
              <a:avLst/>
              <a:gdLst>
                <a:gd name="connsiteX0" fmla="*/ 362208 w 362208"/>
                <a:gd name="connsiteY0" fmla="*/ 0 h 560702"/>
                <a:gd name="connsiteX1" fmla="*/ 362208 w 362208"/>
                <a:gd name="connsiteY1" fmla="*/ 560702 h 560702"/>
                <a:gd name="connsiteX2" fmla="*/ 82244 w 362208"/>
                <a:gd name="connsiteY2" fmla="*/ 280273 h 560702"/>
                <a:gd name="connsiteX3" fmla="*/ 0 w 362208"/>
                <a:gd name="connsiteY3" fmla="*/ 275120 h 560702"/>
                <a:gd name="connsiteX4" fmla="*/ 82918 w 362208"/>
                <a:gd name="connsiteY4" fmla="*/ 269627 h 560702"/>
                <a:gd name="connsiteX5" fmla="*/ 357176 w 362208"/>
                <a:gd name="connsiteY5" fmla="*/ 47912 h 560702"/>
                <a:gd name="connsiteX6" fmla="*/ 362208 w 362208"/>
                <a:gd name="connsiteY6" fmla="*/ 0 h 56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208" h="560702">
                  <a:moveTo>
                    <a:pt x="362208" y="0"/>
                  </a:moveTo>
                  <a:lnTo>
                    <a:pt x="362208" y="560702"/>
                  </a:lnTo>
                  <a:cubicBezTo>
                    <a:pt x="361293" y="414379"/>
                    <a:pt x="270307" y="305265"/>
                    <a:pt x="82244" y="280273"/>
                  </a:cubicBezTo>
                  <a:lnTo>
                    <a:pt x="0" y="275120"/>
                  </a:lnTo>
                  <a:lnTo>
                    <a:pt x="82918" y="269627"/>
                  </a:lnTo>
                  <a:cubicBezTo>
                    <a:pt x="244335" y="247017"/>
                    <a:pt x="333990" y="159884"/>
                    <a:pt x="357176" y="47912"/>
                  </a:cubicBezTo>
                  <a:lnTo>
                    <a:pt x="362208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401925A1-6B14-5D8A-32D7-FC54409778B9}"/>
                </a:ext>
              </a:extLst>
            </p:cNvPr>
            <p:cNvSpPr/>
            <p:nvPr userDrawn="1"/>
          </p:nvSpPr>
          <p:spPr>
            <a:xfrm>
              <a:off x="865623" y="3426911"/>
              <a:ext cx="367049" cy="637029"/>
            </a:xfrm>
            <a:custGeom>
              <a:avLst/>
              <a:gdLst>
                <a:gd name="connsiteX0" fmla="*/ 0 w 367049"/>
                <a:gd name="connsiteY0" fmla="*/ 0 h 637029"/>
                <a:gd name="connsiteX1" fmla="*/ 367049 w 367049"/>
                <a:gd name="connsiteY1" fmla="*/ 285331 h 637029"/>
                <a:gd name="connsiteX2" fmla="*/ 0 w 367049"/>
                <a:gd name="connsiteY2" fmla="*/ 637029 h 637029"/>
                <a:gd name="connsiteX3" fmla="*/ 0 w 367049"/>
                <a:gd name="connsiteY3" fmla="*/ 0 h 6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49" h="637029">
                  <a:moveTo>
                    <a:pt x="0" y="0"/>
                  </a:moveTo>
                  <a:cubicBezTo>
                    <a:pt x="1046" y="166704"/>
                    <a:pt x="119735" y="285331"/>
                    <a:pt x="367049" y="285331"/>
                  </a:cubicBezTo>
                  <a:cubicBezTo>
                    <a:pt x="119212" y="285331"/>
                    <a:pt x="0" y="443673"/>
                    <a:pt x="0" y="6370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013C2176-2C39-09FA-77AA-01569966F3DF}"/>
                </a:ext>
              </a:extLst>
            </p:cNvPr>
            <p:cNvSpPr/>
            <p:nvPr userDrawn="1"/>
          </p:nvSpPr>
          <p:spPr>
            <a:xfrm>
              <a:off x="1600244" y="4494569"/>
              <a:ext cx="708477" cy="351679"/>
            </a:xfrm>
            <a:custGeom>
              <a:avLst/>
              <a:gdLst>
                <a:gd name="connsiteX0" fmla="*/ 354246 w 708477"/>
                <a:gd name="connsiteY0" fmla="*/ 0 h 351679"/>
                <a:gd name="connsiteX1" fmla="*/ 361124 w 708477"/>
                <a:gd name="connsiteY1" fmla="*/ 80617 h 351679"/>
                <a:gd name="connsiteX2" fmla="*/ 708477 w 708477"/>
                <a:gd name="connsiteY2" fmla="*/ 351679 h 351679"/>
                <a:gd name="connsiteX3" fmla="*/ 0 w 708477"/>
                <a:gd name="connsiteY3" fmla="*/ 351679 h 351679"/>
                <a:gd name="connsiteX4" fmla="*/ 347760 w 708477"/>
                <a:gd name="connsiteY4" fmla="*/ 80617 h 351679"/>
                <a:gd name="connsiteX5" fmla="*/ 354246 w 708477"/>
                <a:gd name="connsiteY5" fmla="*/ 0 h 3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79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79"/>
                  </a:cubicBezTo>
                  <a:lnTo>
                    <a:pt x="0" y="351679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B3DD13A0-E5B1-68CB-81FB-8830188FB9D2}"/>
                </a:ext>
              </a:extLst>
            </p:cNvPr>
            <p:cNvSpPr/>
            <p:nvPr userDrawn="1"/>
          </p:nvSpPr>
          <p:spPr>
            <a:xfrm>
              <a:off x="865623" y="4707240"/>
              <a:ext cx="361239" cy="351176"/>
            </a:xfrm>
            <a:custGeom>
              <a:avLst/>
              <a:gdLst>
                <a:gd name="connsiteX0" fmla="*/ 0 w 361239"/>
                <a:gd name="connsiteY0" fmla="*/ 0 h 351176"/>
                <a:gd name="connsiteX1" fmla="*/ 361239 w 361239"/>
                <a:gd name="connsiteY1" fmla="*/ 0 h 351176"/>
                <a:gd name="connsiteX2" fmla="*/ 280622 w 361239"/>
                <a:gd name="connsiteY2" fmla="*/ 6658 h 351176"/>
                <a:gd name="connsiteX3" fmla="*/ 0 w 361239"/>
                <a:gd name="connsiteY3" fmla="*/ 351176 h 351176"/>
                <a:gd name="connsiteX4" fmla="*/ 0 w 361239"/>
                <a:gd name="connsiteY4" fmla="*/ 0 h 3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39" h="351176">
                  <a:moveTo>
                    <a:pt x="0" y="0"/>
                  </a:moveTo>
                  <a:lnTo>
                    <a:pt x="361239" y="0"/>
                  </a:lnTo>
                  <a:lnTo>
                    <a:pt x="280622" y="6658"/>
                  </a:lnTo>
                  <a:cubicBezTo>
                    <a:pt x="91672" y="39610"/>
                    <a:pt x="0" y="181990"/>
                    <a:pt x="0" y="351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34DE641-B590-01C8-0D57-134092D3905C}"/>
                </a:ext>
              </a:extLst>
            </p:cNvPr>
            <p:cNvSpPr/>
            <p:nvPr userDrawn="1"/>
          </p:nvSpPr>
          <p:spPr>
            <a:xfrm>
              <a:off x="2308720" y="470880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2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3"/>
                    <a:pt x="354500" y="355879"/>
                  </a:cubicBezTo>
                  <a:cubicBezTo>
                    <a:pt x="354500" y="116536"/>
                    <a:pt x="197119" y="1568"/>
                    <a:pt x="0" y="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4A849AB-41B8-88A6-423C-09B9BC80F2EE}"/>
                </a:ext>
              </a:extLst>
            </p:cNvPr>
            <p:cNvSpPr/>
            <p:nvPr userDrawn="1"/>
          </p:nvSpPr>
          <p:spPr>
            <a:xfrm>
              <a:off x="2308721" y="506468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AAAFC81-B2F4-8E0D-8226-165DCEB8A30E}"/>
                </a:ext>
              </a:extLst>
            </p:cNvPr>
            <p:cNvSpPr/>
            <p:nvPr userDrawn="1"/>
          </p:nvSpPr>
          <p:spPr>
            <a:xfrm>
              <a:off x="2308721" y="542004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6705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906" y="765176"/>
            <a:ext cx="7524970" cy="1325563"/>
          </a:xfrm>
        </p:spPr>
        <p:txBody>
          <a:bodyPr lIns="0">
            <a:normAutofit/>
          </a:bodyPr>
          <a:lstStyle>
            <a:lvl1pPr>
              <a:defRPr sz="3999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05" y="2354263"/>
            <a:ext cx="7524970" cy="3738563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C32BDBC4-8869-23D5-3B6D-6058F2C81D4E}"/>
              </a:ext>
            </a:extLst>
          </p:cNvPr>
          <p:cNvSpPr/>
          <p:nvPr userDrawn="1"/>
        </p:nvSpPr>
        <p:spPr>
          <a:xfrm>
            <a:off x="2308721" y="1571740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1C7BE95A-9C8F-BE4F-C612-03976EFAE35B}"/>
              </a:ext>
            </a:extLst>
          </p:cNvPr>
          <p:cNvSpPr/>
          <p:nvPr userDrawn="1"/>
        </p:nvSpPr>
        <p:spPr>
          <a:xfrm>
            <a:off x="3012220" y="2145536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18AB678B-4E65-BBA3-16FD-B162BCB6ED1F}"/>
              </a:ext>
            </a:extLst>
          </p:cNvPr>
          <p:cNvSpPr/>
          <p:nvPr userDrawn="1"/>
        </p:nvSpPr>
        <p:spPr>
          <a:xfrm>
            <a:off x="1954222" y="4488261"/>
            <a:ext cx="523" cy="6309"/>
          </a:xfrm>
          <a:custGeom>
            <a:avLst/>
            <a:gdLst>
              <a:gd name="connsiteX0" fmla="*/ 254 w 523"/>
              <a:gd name="connsiteY0" fmla="*/ 0 h 6309"/>
              <a:gd name="connsiteX1" fmla="*/ 523 w 523"/>
              <a:gd name="connsiteY1" fmla="*/ 3154 h 6309"/>
              <a:gd name="connsiteX2" fmla="*/ 269 w 523"/>
              <a:gd name="connsiteY2" fmla="*/ 6309 h 6309"/>
              <a:gd name="connsiteX3" fmla="*/ 0 w 523"/>
              <a:gd name="connsiteY3" fmla="*/ 3154 h 6309"/>
              <a:gd name="connsiteX4" fmla="*/ 254 w 523"/>
              <a:gd name="connsiteY4" fmla="*/ 0 h 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" h="6309">
                <a:moveTo>
                  <a:pt x="254" y="0"/>
                </a:moveTo>
                <a:lnTo>
                  <a:pt x="523" y="3154"/>
                </a:lnTo>
                <a:lnTo>
                  <a:pt x="269" y="6309"/>
                </a:lnTo>
                <a:lnTo>
                  <a:pt x="0" y="3154"/>
                </a:lnTo>
                <a:lnTo>
                  <a:pt x="254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05254A0D-1616-86EF-47AC-306861A991CF}"/>
              </a:ext>
            </a:extLst>
          </p:cNvPr>
          <p:cNvSpPr/>
          <p:nvPr userDrawn="1"/>
        </p:nvSpPr>
        <p:spPr>
          <a:xfrm>
            <a:off x="2308721" y="4846249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2A199194-D01C-61C1-293B-E8EC2B7744DB}"/>
              </a:ext>
            </a:extLst>
          </p:cNvPr>
          <p:cNvSpPr/>
          <p:nvPr userDrawn="1"/>
        </p:nvSpPr>
        <p:spPr>
          <a:xfrm>
            <a:off x="3012220" y="5420046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FFACAB07-6E43-E9D3-D8C6-9254BCCE9EAE}"/>
              </a:ext>
            </a:extLst>
          </p:cNvPr>
          <p:cNvSpPr/>
          <p:nvPr userDrawn="1"/>
        </p:nvSpPr>
        <p:spPr>
          <a:xfrm>
            <a:off x="1593775" y="6129812"/>
            <a:ext cx="4901" cy="424"/>
          </a:xfrm>
          <a:custGeom>
            <a:avLst/>
            <a:gdLst>
              <a:gd name="connsiteX0" fmla="*/ 4901 w 4901"/>
              <a:gd name="connsiteY0" fmla="*/ 0 h 424"/>
              <a:gd name="connsiteX1" fmla="*/ 4901 w 4901"/>
              <a:gd name="connsiteY1" fmla="*/ 424 h 424"/>
              <a:gd name="connsiteX2" fmla="*/ 0 w 4901"/>
              <a:gd name="connsiteY2" fmla="*/ 424 h 424"/>
              <a:gd name="connsiteX3" fmla="*/ 4901 w 4901"/>
              <a:gd name="connsiteY3" fmla="*/ 0 h 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1" h="424">
                <a:moveTo>
                  <a:pt x="4901" y="0"/>
                </a:moveTo>
                <a:lnTo>
                  <a:pt x="4901" y="424"/>
                </a:lnTo>
                <a:lnTo>
                  <a:pt x="0" y="424"/>
                </a:lnTo>
                <a:lnTo>
                  <a:pt x="4901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pic>
        <p:nvPicPr>
          <p:cNvPr id="260" name="Graphic 259">
            <a:extLst>
              <a:ext uri="{FF2B5EF4-FFF2-40B4-BE49-F238E27FC236}">
                <a16:creationId xmlns:a16="http://schemas.microsoft.com/office/drawing/2014/main" id="{DF3D3B94-62CA-D0F1-385C-A81AA5874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68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Pattern 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>
            <a:extLst>
              <a:ext uri="{FF2B5EF4-FFF2-40B4-BE49-F238E27FC236}">
                <a16:creationId xmlns:a16="http://schemas.microsoft.com/office/drawing/2014/main" id="{03528811-60E6-FC4B-CA25-7E968067997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BF9EC207-AA05-292C-C76D-5FC3542FE50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155576 w 12192000"/>
                <a:gd name="connsiteY5" fmla="*/ 152400 h 6858000"/>
                <a:gd name="connsiteX6" fmla="*/ 155576 w 12192000"/>
                <a:gd name="connsiteY6" fmla="*/ 862069 h 6858000"/>
                <a:gd name="connsiteX7" fmla="*/ 510599 w 12192000"/>
                <a:gd name="connsiteY7" fmla="*/ 1148967 h 6858000"/>
                <a:gd name="connsiteX8" fmla="*/ 865622 w 12192000"/>
                <a:gd name="connsiteY8" fmla="*/ 862069 h 6858000"/>
                <a:gd name="connsiteX9" fmla="*/ 155576 w 12192000"/>
                <a:gd name="connsiteY9" fmla="*/ 862069 h 6858000"/>
                <a:gd name="connsiteX10" fmla="*/ 510076 w 12192000"/>
                <a:gd name="connsiteY10" fmla="*/ 507234 h 6858000"/>
                <a:gd name="connsiteX11" fmla="*/ 155576 w 12192000"/>
                <a:gd name="connsiteY11" fmla="*/ 152400 h 6858000"/>
                <a:gd name="connsiteX12" fmla="*/ 865622 w 12192000"/>
                <a:gd name="connsiteY12" fmla="*/ 152400 h 6858000"/>
                <a:gd name="connsiteX13" fmla="*/ 511645 w 12192000"/>
                <a:gd name="connsiteY13" fmla="*/ 507234 h 6858000"/>
                <a:gd name="connsiteX14" fmla="*/ 866145 w 12192000"/>
                <a:gd name="connsiteY14" fmla="*/ 862069 h 6858000"/>
                <a:gd name="connsiteX15" fmla="*/ 866145 w 12192000"/>
                <a:gd name="connsiteY15" fmla="*/ 796862 h 6858000"/>
                <a:gd name="connsiteX16" fmla="*/ 870928 w 12192000"/>
                <a:gd name="connsiteY16" fmla="*/ 864827 h 6858000"/>
                <a:gd name="connsiteX17" fmla="*/ 1232671 w 12192000"/>
                <a:gd name="connsiteY17" fmla="*/ 1147399 h 6858000"/>
                <a:gd name="connsiteX18" fmla="*/ 1599720 w 12192000"/>
                <a:gd name="connsiteY18" fmla="*/ 789430 h 6858000"/>
                <a:gd name="connsiteX19" fmla="*/ 1232671 w 12192000"/>
                <a:gd name="connsiteY19" fmla="*/ 437731 h 6858000"/>
                <a:gd name="connsiteX20" fmla="*/ 1599197 w 12192000"/>
                <a:gd name="connsiteY20" fmla="*/ 152400 h 6858000"/>
                <a:gd name="connsiteX21" fmla="*/ 866145 w 12192000"/>
                <a:gd name="connsiteY21" fmla="*/ 152400 h 6858000"/>
                <a:gd name="connsiteX22" fmla="*/ 866145 w 12192000"/>
                <a:gd name="connsiteY22" fmla="*/ 157704 h 6858000"/>
                <a:gd name="connsiteX23" fmla="*/ 865622 w 12192000"/>
                <a:gd name="connsiteY23" fmla="*/ 152400 h 6858000"/>
                <a:gd name="connsiteX24" fmla="*/ 1600243 w 12192000"/>
                <a:gd name="connsiteY24" fmla="*/ 152400 h 6858000"/>
                <a:gd name="connsiteX25" fmla="*/ 1600243 w 12192000"/>
                <a:gd name="connsiteY25" fmla="*/ 862069 h 6858000"/>
                <a:gd name="connsiteX26" fmla="*/ 1600243 w 12192000"/>
                <a:gd name="connsiteY26" fmla="*/ 1571738 h 6858000"/>
                <a:gd name="connsiteX27" fmla="*/ 1954743 w 12192000"/>
                <a:gd name="connsiteY27" fmla="*/ 1858636 h 6858000"/>
                <a:gd name="connsiteX28" fmla="*/ 2303361 w 12192000"/>
                <a:gd name="connsiteY28" fmla="*/ 1629827 h 6858000"/>
                <a:gd name="connsiteX29" fmla="*/ 2308720 w 12192000"/>
                <a:gd name="connsiteY29" fmla="*/ 1576903 h 6858000"/>
                <a:gd name="connsiteX30" fmla="*/ 2308720 w 12192000"/>
                <a:gd name="connsiteY30" fmla="*/ 2145534 h 6858000"/>
                <a:gd name="connsiteX31" fmla="*/ 1954220 w 12192000"/>
                <a:gd name="connsiteY31" fmla="*/ 1858636 h 6858000"/>
                <a:gd name="connsiteX32" fmla="*/ 1599720 w 12192000"/>
                <a:gd name="connsiteY32" fmla="*/ 2145534 h 6858000"/>
                <a:gd name="connsiteX33" fmla="*/ 2308720 w 12192000"/>
                <a:gd name="connsiteY33" fmla="*/ 2145534 h 6858000"/>
                <a:gd name="connsiteX34" fmla="*/ 1930691 w 12192000"/>
                <a:gd name="connsiteY34" fmla="*/ 2501414 h 6858000"/>
                <a:gd name="connsiteX35" fmla="*/ 2308720 w 12192000"/>
                <a:gd name="connsiteY35" fmla="*/ 2857293 h 6858000"/>
                <a:gd name="connsiteX36" fmla="*/ 2308720 w 12192000"/>
                <a:gd name="connsiteY36" fmla="*/ 2782564 h 6858000"/>
                <a:gd name="connsiteX37" fmla="*/ 2663743 w 12192000"/>
                <a:gd name="connsiteY37" fmla="*/ 3140534 h 6858000"/>
                <a:gd name="connsiteX38" fmla="*/ 3018766 w 12192000"/>
                <a:gd name="connsiteY38" fmla="*/ 2782564 h 6858000"/>
                <a:gd name="connsiteX39" fmla="*/ 2663743 w 12192000"/>
                <a:gd name="connsiteY39" fmla="*/ 2430865 h 6858000"/>
                <a:gd name="connsiteX40" fmla="*/ 3013012 w 12192000"/>
                <a:gd name="connsiteY40" fmla="*/ 2203406 h 6858000"/>
                <a:gd name="connsiteX41" fmla="*/ 3018715 w 12192000"/>
                <a:gd name="connsiteY41" fmla="*/ 2146053 h 6858000"/>
                <a:gd name="connsiteX42" fmla="*/ 3018766 w 12192000"/>
                <a:gd name="connsiteY42" fmla="*/ 2146057 h 6858000"/>
                <a:gd name="connsiteX43" fmla="*/ 3018766 w 12192000"/>
                <a:gd name="connsiteY43" fmla="*/ 2145534 h 6858000"/>
                <a:gd name="connsiteX44" fmla="*/ 3018766 w 12192000"/>
                <a:gd name="connsiteY44" fmla="*/ 1434298 h 6858000"/>
                <a:gd name="connsiteX45" fmla="*/ 2663743 w 12192000"/>
                <a:gd name="connsiteY45" fmla="*/ 1148967 h 6858000"/>
                <a:gd name="connsiteX46" fmla="*/ 2308720 w 12192000"/>
                <a:gd name="connsiteY46" fmla="*/ 1434298 h 6858000"/>
                <a:gd name="connsiteX47" fmla="*/ 2308720 w 12192000"/>
                <a:gd name="connsiteY47" fmla="*/ 862069 h 6858000"/>
                <a:gd name="connsiteX48" fmla="*/ 2663743 w 12192000"/>
                <a:gd name="connsiteY48" fmla="*/ 1147399 h 6858000"/>
                <a:gd name="connsiteX49" fmla="*/ 3018766 w 12192000"/>
                <a:gd name="connsiteY49" fmla="*/ 862069 h 6858000"/>
                <a:gd name="connsiteX50" fmla="*/ 2310289 w 12192000"/>
                <a:gd name="connsiteY50" fmla="*/ 862069 h 6858000"/>
                <a:gd name="connsiteX51" fmla="*/ 2665312 w 12192000"/>
                <a:gd name="connsiteY51" fmla="*/ 504099 h 6858000"/>
                <a:gd name="connsiteX52" fmla="*/ 2310289 w 12192000"/>
                <a:gd name="connsiteY52" fmla="*/ 152400 h 6858000"/>
                <a:gd name="connsiteX53" fmla="*/ 1955266 w 12192000"/>
                <a:gd name="connsiteY53" fmla="*/ 504099 h 6858000"/>
                <a:gd name="connsiteX54" fmla="*/ 2310289 w 12192000"/>
                <a:gd name="connsiteY54" fmla="*/ 862069 h 6858000"/>
                <a:gd name="connsiteX55" fmla="*/ 2308720 w 12192000"/>
                <a:gd name="connsiteY55" fmla="*/ 862069 h 6858000"/>
                <a:gd name="connsiteX56" fmla="*/ 1960960 w 12192000"/>
                <a:gd name="connsiteY56" fmla="*/ 1133131 h 6858000"/>
                <a:gd name="connsiteX57" fmla="*/ 1954474 w 12192000"/>
                <a:gd name="connsiteY57" fmla="*/ 1213748 h 6858000"/>
                <a:gd name="connsiteX58" fmla="*/ 1947595 w 12192000"/>
                <a:gd name="connsiteY58" fmla="*/ 1133131 h 6858000"/>
                <a:gd name="connsiteX59" fmla="*/ 1600243 w 12192000"/>
                <a:gd name="connsiteY59" fmla="*/ 862069 h 6858000"/>
                <a:gd name="connsiteX60" fmla="*/ 1954743 w 12192000"/>
                <a:gd name="connsiteY60" fmla="*/ 507234 h 6858000"/>
                <a:gd name="connsiteX61" fmla="*/ 1600243 w 12192000"/>
                <a:gd name="connsiteY61" fmla="*/ 152400 h 6858000"/>
                <a:gd name="connsiteX62" fmla="*/ 3020335 w 12192000"/>
                <a:gd name="connsiteY62" fmla="*/ 152400 h 6858000"/>
                <a:gd name="connsiteX63" fmla="*/ 2665835 w 12192000"/>
                <a:gd name="connsiteY63" fmla="*/ 507234 h 6858000"/>
                <a:gd name="connsiteX64" fmla="*/ 3020335 w 12192000"/>
                <a:gd name="connsiteY64" fmla="*/ 862069 h 6858000"/>
                <a:gd name="connsiteX65" fmla="*/ 3020335 w 12192000"/>
                <a:gd name="connsiteY65" fmla="*/ 152400 h 6858000"/>
                <a:gd name="connsiteX66" fmla="*/ 1232148 w 12192000"/>
                <a:gd name="connsiteY66" fmla="*/ 1147399 h 6858000"/>
                <a:gd name="connsiteX67" fmla="*/ 865622 w 12192000"/>
                <a:gd name="connsiteY67" fmla="*/ 1432730 h 6858000"/>
                <a:gd name="connsiteX68" fmla="*/ 510599 w 12192000"/>
                <a:gd name="connsiteY68" fmla="*/ 1150012 h 6858000"/>
                <a:gd name="connsiteX69" fmla="*/ 155576 w 12192000"/>
                <a:gd name="connsiteY69" fmla="*/ 1432730 h 6858000"/>
                <a:gd name="connsiteX70" fmla="*/ 155576 w 12192000"/>
                <a:gd name="connsiteY70" fmla="*/ 2146057 h 6858000"/>
                <a:gd name="connsiteX71" fmla="*/ 510076 w 12192000"/>
                <a:gd name="connsiteY71" fmla="*/ 1789132 h 6858000"/>
                <a:gd name="connsiteX72" fmla="*/ 155576 w 12192000"/>
                <a:gd name="connsiteY72" fmla="*/ 1432730 h 6858000"/>
                <a:gd name="connsiteX73" fmla="*/ 865622 w 12192000"/>
                <a:gd name="connsiteY73" fmla="*/ 1432730 h 6858000"/>
                <a:gd name="connsiteX74" fmla="*/ 511122 w 12192000"/>
                <a:gd name="connsiteY74" fmla="*/ 1789655 h 6858000"/>
                <a:gd name="connsiteX75" fmla="*/ 865622 w 12192000"/>
                <a:gd name="connsiteY75" fmla="*/ 2146580 h 6858000"/>
                <a:gd name="connsiteX76" fmla="*/ 865622 w 12192000"/>
                <a:gd name="connsiteY76" fmla="*/ 2147625 h 6858000"/>
                <a:gd name="connsiteX77" fmla="*/ 155576 w 12192000"/>
                <a:gd name="connsiteY77" fmla="*/ 2147625 h 6858000"/>
                <a:gd name="connsiteX78" fmla="*/ 510599 w 12192000"/>
                <a:gd name="connsiteY78" fmla="*/ 2432955 h 6858000"/>
                <a:gd name="connsiteX79" fmla="*/ 865622 w 12192000"/>
                <a:gd name="connsiteY79" fmla="*/ 2147625 h 6858000"/>
                <a:gd name="connsiteX80" fmla="*/ 865622 w 12192000"/>
                <a:gd name="connsiteY80" fmla="*/ 2719854 h 6858000"/>
                <a:gd name="connsiteX81" fmla="*/ 510599 w 12192000"/>
                <a:gd name="connsiteY81" fmla="*/ 2434523 h 6858000"/>
                <a:gd name="connsiteX82" fmla="*/ 155576 w 12192000"/>
                <a:gd name="connsiteY82" fmla="*/ 2719854 h 6858000"/>
                <a:gd name="connsiteX83" fmla="*/ 865622 w 12192000"/>
                <a:gd name="connsiteY83" fmla="*/ 2719854 h 6858000"/>
                <a:gd name="connsiteX84" fmla="*/ 865622 w 12192000"/>
                <a:gd name="connsiteY84" fmla="*/ 2855726 h 6858000"/>
                <a:gd name="connsiteX85" fmla="*/ 865622 w 12192000"/>
                <a:gd name="connsiteY85" fmla="*/ 2856248 h 6858000"/>
                <a:gd name="connsiteX86" fmla="*/ 865673 w 12192000"/>
                <a:gd name="connsiteY86" fmla="*/ 2856248 h 6858000"/>
                <a:gd name="connsiteX87" fmla="*/ 871550 w 12192000"/>
                <a:gd name="connsiteY87" fmla="*/ 2916021 h 6858000"/>
                <a:gd name="connsiteX88" fmla="*/ 1145936 w 12192000"/>
                <a:gd name="connsiteY88" fmla="*/ 3136155 h 6858000"/>
                <a:gd name="connsiteX89" fmla="*/ 1228360 w 12192000"/>
                <a:gd name="connsiteY89" fmla="*/ 3141310 h 6858000"/>
                <a:gd name="connsiteX90" fmla="*/ 1145586 w 12192000"/>
                <a:gd name="connsiteY90" fmla="*/ 3146824 h 6858000"/>
                <a:gd name="connsiteX91" fmla="*/ 865622 w 12192000"/>
                <a:gd name="connsiteY91" fmla="*/ 3426910 h 6858000"/>
                <a:gd name="connsiteX92" fmla="*/ 511122 w 12192000"/>
                <a:gd name="connsiteY92" fmla="*/ 3781744 h 6858000"/>
                <a:gd name="connsiteX93" fmla="*/ 865622 w 12192000"/>
                <a:gd name="connsiteY93" fmla="*/ 4136579 h 6858000"/>
                <a:gd name="connsiteX94" fmla="*/ 155576 w 12192000"/>
                <a:gd name="connsiteY94" fmla="*/ 4136579 h 6858000"/>
                <a:gd name="connsiteX95" fmla="*/ 510076 w 12192000"/>
                <a:gd name="connsiteY95" fmla="*/ 3781744 h 6858000"/>
                <a:gd name="connsiteX96" fmla="*/ 155576 w 12192000"/>
                <a:gd name="connsiteY96" fmla="*/ 3426910 h 6858000"/>
                <a:gd name="connsiteX97" fmla="*/ 155576 w 12192000"/>
                <a:gd name="connsiteY97" fmla="*/ 4136579 h 6858000"/>
                <a:gd name="connsiteX98" fmla="*/ 510599 w 12192000"/>
                <a:gd name="connsiteY98" fmla="*/ 4423477 h 6858000"/>
                <a:gd name="connsiteX99" fmla="*/ 865622 w 12192000"/>
                <a:gd name="connsiteY99" fmla="*/ 4136579 h 6858000"/>
                <a:gd name="connsiteX100" fmla="*/ 865622 w 12192000"/>
                <a:gd name="connsiteY100" fmla="*/ 4063939 h 6858000"/>
                <a:gd name="connsiteX101" fmla="*/ 1232671 w 12192000"/>
                <a:gd name="connsiteY101" fmla="*/ 4421909 h 6858000"/>
                <a:gd name="connsiteX102" fmla="*/ 1599720 w 12192000"/>
                <a:gd name="connsiteY102" fmla="*/ 4063939 h 6858000"/>
                <a:gd name="connsiteX103" fmla="*/ 1232671 w 12192000"/>
                <a:gd name="connsiteY103" fmla="*/ 3712241 h 6858000"/>
                <a:gd name="connsiteX104" fmla="*/ 1599720 w 12192000"/>
                <a:gd name="connsiteY104" fmla="*/ 3426910 h 6858000"/>
                <a:gd name="connsiteX105" fmla="*/ 1598674 w 12192000"/>
                <a:gd name="connsiteY105" fmla="*/ 3426910 h 6858000"/>
                <a:gd name="connsiteX106" fmla="*/ 1953174 w 12192000"/>
                <a:gd name="connsiteY106" fmla="*/ 3141057 h 6858000"/>
                <a:gd name="connsiteX107" fmla="*/ 1670501 w 12192000"/>
                <a:gd name="connsiteY107" fmla="*/ 2859877 h 6858000"/>
                <a:gd name="connsiteX108" fmla="*/ 1599288 w 12192000"/>
                <a:gd name="connsiteY108" fmla="*/ 2855243 h 6858000"/>
                <a:gd name="connsiteX109" fmla="*/ 1661779 w 12192000"/>
                <a:gd name="connsiteY109" fmla="*/ 2849819 h 6858000"/>
                <a:gd name="connsiteX110" fmla="*/ 1930691 w 12192000"/>
                <a:gd name="connsiteY110" fmla="*/ 2498278 h 6858000"/>
                <a:gd name="connsiteX111" fmla="*/ 1575668 w 12192000"/>
                <a:gd name="connsiteY111" fmla="*/ 2145534 h 6858000"/>
                <a:gd name="connsiteX112" fmla="*/ 1220645 w 12192000"/>
                <a:gd name="connsiteY112" fmla="*/ 2498278 h 6858000"/>
                <a:gd name="connsiteX113" fmla="*/ 1489557 w 12192000"/>
                <a:gd name="connsiteY113" fmla="*/ 2850462 h 6858000"/>
                <a:gd name="connsiteX114" fmla="*/ 1562495 w 12192000"/>
                <a:gd name="connsiteY114" fmla="*/ 2856248 h 6858000"/>
                <a:gd name="connsiteX115" fmla="*/ 865673 w 12192000"/>
                <a:gd name="connsiteY115" fmla="*/ 2856248 h 6858000"/>
                <a:gd name="connsiteX116" fmla="*/ 865622 w 12192000"/>
                <a:gd name="connsiteY116" fmla="*/ 2855726 h 6858000"/>
                <a:gd name="connsiteX117" fmla="*/ 1220122 w 12192000"/>
                <a:gd name="connsiteY117" fmla="*/ 2500891 h 6858000"/>
                <a:gd name="connsiteX118" fmla="*/ 865622 w 12192000"/>
                <a:gd name="connsiteY118" fmla="*/ 2146057 h 6858000"/>
                <a:gd name="connsiteX119" fmla="*/ 865622 w 12192000"/>
                <a:gd name="connsiteY119" fmla="*/ 1783907 h 6858000"/>
                <a:gd name="connsiteX120" fmla="*/ 1233194 w 12192000"/>
                <a:gd name="connsiteY120" fmla="*/ 2141876 h 6858000"/>
                <a:gd name="connsiteX121" fmla="*/ 1600765 w 12192000"/>
                <a:gd name="connsiteY121" fmla="*/ 1783907 h 6858000"/>
                <a:gd name="connsiteX122" fmla="*/ 1320144 w 12192000"/>
                <a:gd name="connsiteY122" fmla="*/ 1439389 h 6858000"/>
                <a:gd name="connsiteX123" fmla="*/ 1239515 w 12192000"/>
                <a:gd name="connsiteY123" fmla="*/ 1432730 h 6858000"/>
                <a:gd name="connsiteX124" fmla="*/ 1599197 w 12192000"/>
                <a:gd name="connsiteY124" fmla="*/ 1432730 h 6858000"/>
                <a:gd name="connsiteX125" fmla="*/ 1232148 w 12192000"/>
                <a:gd name="connsiteY125" fmla="*/ 1147399 h 6858000"/>
                <a:gd name="connsiteX126" fmla="*/ 2312380 w 12192000"/>
                <a:gd name="connsiteY126" fmla="*/ 2859384 h 6858000"/>
                <a:gd name="connsiteX127" fmla="*/ 1954220 w 12192000"/>
                <a:gd name="connsiteY127" fmla="*/ 3145237 h 6858000"/>
                <a:gd name="connsiteX128" fmla="*/ 2239795 w 12192000"/>
                <a:gd name="connsiteY128" fmla="*/ 3426417 h 6858000"/>
                <a:gd name="connsiteX129" fmla="*/ 2283290 w 12192000"/>
                <a:gd name="connsiteY129" fmla="*/ 3429218 h 6858000"/>
                <a:gd name="connsiteX130" fmla="*/ 2226280 w 12192000"/>
                <a:gd name="connsiteY130" fmla="*/ 3434091 h 6858000"/>
                <a:gd name="connsiteX131" fmla="*/ 1955266 w 12192000"/>
                <a:gd name="connsiteY131" fmla="*/ 3778609 h 6858000"/>
                <a:gd name="connsiteX132" fmla="*/ 2310289 w 12192000"/>
                <a:gd name="connsiteY132" fmla="*/ 4136579 h 6858000"/>
                <a:gd name="connsiteX133" fmla="*/ 2308720 w 12192000"/>
                <a:gd name="connsiteY133" fmla="*/ 4136579 h 6858000"/>
                <a:gd name="connsiteX134" fmla="*/ 1960960 w 12192000"/>
                <a:gd name="connsiteY134" fmla="*/ 4407641 h 6858000"/>
                <a:gd name="connsiteX135" fmla="*/ 1954474 w 12192000"/>
                <a:gd name="connsiteY135" fmla="*/ 4488259 h 6858000"/>
                <a:gd name="connsiteX136" fmla="*/ 1947595 w 12192000"/>
                <a:gd name="connsiteY136" fmla="*/ 4407641 h 6858000"/>
                <a:gd name="connsiteX137" fmla="*/ 1600243 w 12192000"/>
                <a:gd name="connsiteY137" fmla="*/ 4136579 h 6858000"/>
                <a:gd name="connsiteX138" fmla="*/ 1954743 w 12192000"/>
                <a:gd name="connsiteY138" fmla="*/ 3781744 h 6858000"/>
                <a:gd name="connsiteX139" fmla="*/ 1600243 w 12192000"/>
                <a:gd name="connsiteY139" fmla="*/ 3426910 h 6858000"/>
                <a:gd name="connsiteX140" fmla="*/ 1600243 w 12192000"/>
                <a:gd name="connsiteY140" fmla="*/ 4136579 h 6858000"/>
                <a:gd name="connsiteX141" fmla="*/ 1600243 w 12192000"/>
                <a:gd name="connsiteY141" fmla="*/ 4846247 h 6858000"/>
                <a:gd name="connsiteX142" fmla="*/ 1954743 w 12192000"/>
                <a:gd name="connsiteY142" fmla="*/ 5133146 h 6858000"/>
                <a:gd name="connsiteX143" fmla="*/ 2303361 w 12192000"/>
                <a:gd name="connsiteY143" fmla="*/ 4904336 h 6858000"/>
                <a:gd name="connsiteX144" fmla="*/ 2308720 w 12192000"/>
                <a:gd name="connsiteY144" fmla="*/ 4851412 h 6858000"/>
                <a:gd name="connsiteX145" fmla="*/ 2308720 w 12192000"/>
                <a:gd name="connsiteY145" fmla="*/ 5420044 h 6858000"/>
                <a:gd name="connsiteX146" fmla="*/ 1954220 w 12192000"/>
                <a:gd name="connsiteY146" fmla="*/ 5133146 h 6858000"/>
                <a:gd name="connsiteX147" fmla="*/ 1599720 w 12192000"/>
                <a:gd name="connsiteY147" fmla="*/ 5420044 h 6858000"/>
                <a:gd name="connsiteX148" fmla="*/ 2308720 w 12192000"/>
                <a:gd name="connsiteY148" fmla="*/ 5420044 h 6858000"/>
                <a:gd name="connsiteX149" fmla="*/ 1930691 w 12192000"/>
                <a:gd name="connsiteY149" fmla="*/ 5775924 h 6858000"/>
                <a:gd name="connsiteX150" fmla="*/ 2308720 w 12192000"/>
                <a:gd name="connsiteY150" fmla="*/ 6131803 h 6858000"/>
                <a:gd name="connsiteX151" fmla="*/ 2308720 w 12192000"/>
                <a:gd name="connsiteY151" fmla="*/ 6057074 h 6858000"/>
                <a:gd name="connsiteX152" fmla="*/ 2663743 w 12192000"/>
                <a:gd name="connsiteY152" fmla="*/ 6415044 h 6858000"/>
                <a:gd name="connsiteX153" fmla="*/ 3018766 w 12192000"/>
                <a:gd name="connsiteY153" fmla="*/ 6057074 h 6858000"/>
                <a:gd name="connsiteX154" fmla="*/ 2663743 w 12192000"/>
                <a:gd name="connsiteY154" fmla="*/ 5705375 h 6858000"/>
                <a:gd name="connsiteX155" fmla="*/ 3013012 w 12192000"/>
                <a:gd name="connsiteY155" fmla="*/ 5477916 h 6858000"/>
                <a:gd name="connsiteX156" fmla="*/ 3018715 w 12192000"/>
                <a:gd name="connsiteY156" fmla="*/ 5420563 h 6858000"/>
                <a:gd name="connsiteX157" fmla="*/ 3018766 w 12192000"/>
                <a:gd name="connsiteY157" fmla="*/ 5420567 h 6858000"/>
                <a:gd name="connsiteX158" fmla="*/ 3018766 w 12192000"/>
                <a:gd name="connsiteY158" fmla="*/ 5420044 h 6858000"/>
                <a:gd name="connsiteX159" fmla="*/ 3018766 w 12192000"/>
                <a:gd name="connsiteY159" fmla="*/ 4708808 h 6858000"/>
                <a:gd name="connsiteX160" fmla="*/ 2663743 w 12192000"/>
                <a:gd name="connsiteY160" fmla="*/ 4423477 h 6858000"/>
                <a:gd name="connsiteX161" fmla="*/ 2308720 w 12192000"/>
                <a:gd name="connsiteY161" fmla="*/ 4708808 h 6858000"/>
                <a:gd name="connsiteX162" fmla="*/ 2308720 w 12192000"/>
                <a:gd name="connsiteY162" fmla="*/ 4136579 h 6858000"/>
                <a:gd name="connsiteX163" fmla="*/ 2663743 w 12192000"/>
                <a:gd name="connsiteY163" fmla="*/ 4421909 h 6858000"/>
                <a:gd name="connsiteX164" fmla="*/ 3018766 w 12192000"/>
                <a:gd name="connsiteY164" fmla="*/ 4136579 h 6858000"/>
                <a:gd name="connsiteX165" fmla="*/ 2310289 w 12192000"/>
                <a:gd name="connsiteY165" fmla="*/ 4136579 h 6858000"/>
                <a:gd name="connsiteX166" fmla="*/ 2665312 w 12192000"/>
                <a:gd name="connsiteY166" fmla="*/ 3778609 h 6858000"/>
                <a:gd name="connsiteX167" fmla="*/ 2394298 w 12192000"/>
                <a:gd name="connsiteY167" fmla="*/ 3434091 h 6858000"/>
                <a:gd name="connsiteX168" fmla="*/ 2328633 w 12192000"/>
                <a:gd name="connsiteY168" fmla="*/ 3428478 h 6858000"/>
                <a:gd name="connsiteX169" fmla="*/ 2999974 w 12192000"/>
                <a:gd name="connsiteY169" fmla="*/ 3428478 h 6858000"/>
                <a:gd name="connsiteX170" fmla="*/ 2945656 w 12192000"/>
                <a:gd name="connsiteY170" fmla="*/ 3432661 h 6858000"/>
                <a:gd name="connsiteX171" fmla="*/ 2665835 w 12192000"/>
                <a:gd name="connsiteY171" fmla="*/ 3781744 h 6858000"/>
                <a:gd name="connsiteX172" fmla="*/ 3020335 w 12192000"/>
                <a:gd name="connsiteY172" fmla="*/ 4136579 h 6858000"/>
                <a:gd name="connsiteX173" fmla="*/ 3020335 w 12192000"/>
                <a:gd name="connsiteY173" fmla="*/ 3426910 h 6858000"/>
                <a:gd name="connsiteX174" fmla="*/ 3018629 w 12192000"/>
                <a:gd name="connsiteY174" fmla="*/ 3427042 h 6858000"/>
                <a:gd name="connsiteX175" fmla="*/ 3013012 w 12192000"/>
                <a:gd name="connsiteY175" fmla="*/ 3368355 h 6858000"/>
                <a:gd name="connsiteX176" fmla="*/ 2663743 w 12192000"/>
                <a:gd name="connsiteY176" fmla="*/ 3143147 h 6858000"/>
                <a:gd name="connsiteX177" fmla="*/ 2314475 w 12192000"/>
                <a:gd name="connsiteY177" fmla="*/ 3370606 h 6858000"/>
                <a:gd name="connsiteX178" fmla="*/ 2312380 w 12192000"/>
                <a:gd name="connsiteY178" fmla="*/ 3391673 h 6858000"/>
                <a:gd name="connsiteX179" fmla="*/ 2312380 w 12192000"/>
                <a:gd name="connsiteY179" fmla="*/ 2859384 h 6858000"/>
                <a:gd name="connsiteX180" fmla="*/ 1232148 w 12192000"/>
                <a:gd name="connsiteY180" fmla="*/ 4421909 h 6858000"/>
                <a:gd name="connsiteX181" fmla="*/ 871177 w 12192000"/>
                <a:gd name="connsiteY181" fmla="*/ 4649368 h 6858000"/>
                <a:gd name="connsiteX182" fmla="*/ 865372 w 12192000"/>
                <a:gd name="connsiteY182" fmla="*/ 4704644 h 6858000"/>
                <a:gd name="connsiteX183" fmla="*/ 859867 w 12192000"/>
                <a:gd name="connsiteY183" fmla="*/ 4647530 h 6858000"/>
                <a:gd name="connsiteX184" fmla="*/ 510599 w 12192000"/>
                <a:gd name="connsiteY184" fmla="*/ 4424522 h 6858000"/>
                <a:gd name="connsiteX185" fmla="*/ 155576 w 12192000"/>
                <a:gd name="connsiteY185" fmla="*/ 4707240 h 6858000"/>
                <a:gd name="connsiteX186" fmla="*/ 155576 w 12192000"/>
                <a:gd name="connsiteY186" fmla="*/ 5421090 h 6858000"/>
                <a:gd name="connsiteX187" fmla="*/ 510076 w 12192000"/>
                <a:gd name="connsiteY187" fmla="*/ 5064165 h 6858000"/>
                <a:gd name="connsiteX188" fmla="*/ 155576 w 12192000"/>
                <a:gd name="connsiteY188" fmla="*/ 4707240 h 6858000"/>
                <a:gd name="connsiteX189" fmla="*/ 865099 w 12192000"/>
                <a:gd name="connsiteY189" fmla="*/ 4707240 h 6858000"/>
                <a:gd name="connsiteX190" fmla="*/ 865372 w 12192000"/>
                <a:gd name="connsiteY190" fmla="*/ 4704644 h 6858000"/>
                <a:gd name="connsiteX191" fmla="*/ 865622 w 12192000"/>
                <a:gd name="connsiteY191" fmla="*/ 4707240 h 6858000"/>
                <a:gd name="connsiteX192" fmla="*/ 511122 w 12192000"/>
                <a:gd name="connsiteY192" fmla="*/ 5064165 h 6858000"/>
                <a:gd name="connsiteX193" fmla="*/ 865622 w 12192000"/>
                <a:gd name="connsiteY193" fmla="*/ 5421090 h 6858000"/>
                <a:gd name="connsiteX194" fmla="*/ 865622 w 12192000"/>
                <a:gd name="connsiteY194" fmla="*/ 5422135 h 6858000"/>
                <a:gd name="connsiteX195" fmla="*/ 155576 w 12192000"/>
                <a:gd name="connsiteY195" fmla="*/ 5422135 h 6858000"/>
                <a:gd name="connsiteX196" fmla="*/ 510599 w 12192000"/>
                <a:gd name="connsiteY196" fmla="*/ 5707465 h 6858000"/>
                <a:gd name="connsiteX197" fmla="*/ 865622 w 12192000"/>
                <a:gd name="connsiteY197" fmla="*/ 5422135 h 6858000"/>
                <a:gd name="connsiteX198" fmla="*/ 865622 w 12192000"/>
                <a:gd name="connsiteY198" fmla="*/ 5994364 h 6858000"/>
                <a:gd name="connsiteX199" fmla="*/ 510599 w 12192000"/>
                <a:gd name="connsiteY199" fmla="*/ 5709033 h 6858000"/>
                <a:gd name="connsiteX200" fmla="*/ 155576 w 12192000"/>
                <a:gd name="connsiteY200" fmla="*/ 5994364 h 6858000"/>
                <a:gd name="connsiteX201" fmla="*/ 865622 w 12192000"/>
                <a:gd name="connsiteY201" fmla="*/ 5994364 h 6858000"/>
                <a:gd name="connsiteX202" fmla="*/ 865622 w 12192000"/>
                <a:gd name="connsiteY202" fmla="*/ 6130236 h 6858000"/>
                <a:gd name="connsiteX203" fmla="*/ 1232671 w 12192000"/>
                <a:gd name="connsiteY203" fmla="*/ 6415566 h 6858000"/>
                <a:gd name="connsiteX204" fmla="*/ 1593642 w 12192000"/>
                <a:gd name="connsiteY204" fmla="*/ 6188108 h 6858000"/>
                <a:gd name="connsiteX205" fmla="*/ 1598674 w 12192000"/>
                <a:gd name="connsiteY205" fmla="*/ 6140196 h 6858000"/>
                <a:gd name="connsiteX206" fmla="*/ 1598674 w 12192000"/>
                <a:gd name="connsiteY206" fmla="*/ 6701419 h 6858000"/>
                <a:gd name="connsiteX207" fmla="*/ 1232148 w 12192000"/>
                <a:gd name="connsiteY207" fmla="*/ 6415566 h 6858000"/>
                <a:gd name="connsiteX208" fmla="*/ 865622 w 12192000"/>
                <a:gd name="connsiteY208" fmla="*/ 6701419 h 6858000"/>
                <a:gd name="connsiteX209" fmla="*/ 1598674 w 12192000"/>
                <a:gd name="connsiteY209" fmla="*/ 6701419 h 6858000"/>
                <a:gd name="connsiteX210" fmla="*/ 1953174 w 12192000"/>
                <a:gd name="connsiteY210" fmla="*/ 6415566 h 6858000"/>
                <a:gd name="connsiteX211" fmla="*/ 1670501 w 12192000"/>
                <a:gd name="connsiteY211" fmla="*/ 6134387 h 6858000"/>
                <a:gd name="connsiteX212" fmla="*/ 1599326 w 12192000"/>
                <a:gd name="connsiteY212" fmla="*/ 6129756 h 6858000"/>
                <a:gd name="connsiteX213" fmla="*/ 1661779 w 12192000"/>
                <a:gd name="connsiteY213" fmla="*/ 6124350 h 6858000"/>
                <a:gd name="connsiteX214" fmla="*/ 1930691 w 12192000"/>
                <a:gd name="connsiteY214" fmla="*/ 5772788 h 6858000"/>
                <a:gd name="connsiteX215" fmla="*/ 1575668 w 12192000"/>
                <a:gd name="connsiteY215" fmla="*/ 5420044 h 6858000"/>
                <a:gd name="connsiteX216" fmla="*/ 1220645 w 12192000"/>
                <a:gd name="connsiteY216" fmla="*/ 5772788 h 6858000"/>
                <a:gd name="connsiteX217" fmla="*/ 1489557 w 12192000"/>
                <a:gd name="connsiteY217" fmla="*/ 6124972 h 6858000"/>
                <a:gd name="connsiteX218" fmla="*/ 1555915 w 12192000"/>
                <a:gd name="connsiteY218" fmla="*/ 6130236 h 6858000"/>
                <a:gd name="connsiteX219" fmla="*/ 865622 w 12192000"/>
                <a:gd name="connsiteY219" fmla="*/ 6130236 h 6858000"/>
                <a:gd name="connsiteX220" fmla="*/ 1220122 w 12192000"/>
                <a:gd name="connsiteY220" fmla="*/ 5775401 h 6858000"/>
                <a:gd name="connsiteX221" fmla="*/ 865622 w 12192000"/>
                <a:gd name="connsiteY221" fmla="*/ 5420567 h 6858000"/>
                <a:gd name="connsiteX222" fmla="*/ 865622 w 12192000"/>
                <a:gd name="connsiteY222" fmla="*/ 5058416 h 6858000"/>
                <a:gd name="connsiteX223" fmla="*/ 1233194 w 12192000"/>
                <a:gd name="connsiteY223" fmla="*/ 5416386 h 6858000"/>
                <a:gd name="connsiteX224" fmla="*/ 1600765 w 12192000"/>
                <a:gd name="connsiteY224" fmla="*/ 5058416 h 6858000"/>
                <a:gd name="connsiteX225" fmla="*/ 1320144 w 12192000"/>
                <a:gd name="connsiteY225" fmla="*/ 4713898 h 6858000"/>
                <a:gd name="connsiteX226" fmla="*/ 1239527 w 12192000"/>
                <a:gd name="connsiteY226" fmla="*/ 4707240 h 6858000"/>
                <a:gd name="connsiteX227" fmla="*/ 1599197 w 12192000"/>
                <a:gd name="connsiteY227" fmla="*/ 4707240 h 6858000"/>
                <a:gd name="connsiteX228" fmla="*/ 1232148 w 12192000"/>
                <a:gd name="connsiteY228" fmla="*/ 4421909 h 6858000"/>
                <a:gd name="connsiteX229" fmla="*/ 2312380 w 12192000"/>
                <a:gd name="connsiteY229" fmla="*/ 6133894 h 6858000"/>
                <a:gd name="connsiteX230" fmla="*/ 1954220 w 12192000"/>
                <a:gd name="connsiteY230" fmla="*/ 6419747 h 6858000"/>
                <a:gd name="connsiteX231" fmla="*/ 2312380 w 12192000"/>
                <a:gd name="connsiteY231" fmla="*/ 6705600 h 6858000"/>
                <a:gd name="connsiteX232" fmla="*/ 2312380 w 12192000"/>
                <a:gd name="connsiteY232" fmla="*/ 6702987 h 6858000"/>
                <a:gd name="connsiteX233" fmla="*/ 3018766 w 12192000"/>
                <a:gd name="connsiteY233" fmla="*/ 6702987 h 6858000"/>
                <a:gd name="connsiteX234" fmla="*/ 2663743 w 12192000"/>
                <a:gd name="connsiteY234" fmla="*/ 6417657 h 6858000"/>
                <a:gd name="connsiteX235" fmla="*/ 2314475 w 12192000"/>
                <a:gd name="connsiteY235" fmla="*/ 6645115 h 6858000"/>
                <a:gd name="connsiteX236" fmla="*/ 2312380 w 12192000"/>
                <a:gd name="connsiteY236" fmla="*/ 6666182 h 6858000"/>
                <a:gd name="connsiteX237" fmla="*/ 2312380 w 12192000"/>
                <a:gd name="connsiteY237" fmla="*/ 6133894 h 6858000"/>
                <a:gd name="connsiteX238" fmla="*/ 509553 w 12192000"/>
                <a:gd name="connsiteY238" fmla="*/ 2720899 h 6858000"/>
                <a:gd name="connsiteX239" fmla="*/ 154530 w 12192000"/>
                <a:gd name="connsiteY239" fmla="*/ 3072598 h 6858000"/>
                <a:gd name="connsiteX240" fmla="*/ 509553 w 12192000"/>
                <a:gd name="connsiteY240" fmla="*/ 3430568 h 6858000"/>
                <a:gd name="connsiteX241" fmla="*/ 864576 w 12192000"/>
                <a:gd name="connsiteY241" fmla="*/ 3072598 h 6858000"/>
                <a:gd name="connsiteX242" fmla="*/ 509553 w 12192000"/>
                <a:gd name="connsiteY242" fmla="*/ 2720899 h 6858000"/>
                <a:gd name="connsiteX243" fmla="*/ 509553 w 12192000"/>
                <a:gd name="connsiteY243" fmla="*/ 5995409 h 6858000"/>
                <a:gd name="connsiteX244" fmla="*/ 154530 w 12192000"/>
                <a:gd name="connsiteY244" fmla="*/ 6347108 h 6858000"/>
                <a:gd name="connsiteX245" fmla="*/ 509553 w 12192000"/>
                <a:gd name="connsiteY245" fmla="*/ 6705078 h 6858000"/>
                <a:gd name="connsiteX246" fmla="*/ 864576 w 12192000"/>
                <a:gd name="connsiteY246" fmla="*/ 6347108 h 6858000"/>
                <a:gd name="connsiteX247" fmla="*/ 509553 w 12192000"/>
                <a:gd name="connsiteY247" fmla="*/ 59954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155576" y="152400"/>
                  </a:moveTo>
                  <a:lnTo>
                    <a:pt x="155576" y="862069"/>
                  </a:lnTo>
                  <a:cubicBezTo>
                    <a:pt x="156621" y="1029818"/>
                    <a:pt x="271651" y="1148967"/>
                    <a:pt x="510599" y="1148967"/>
                  </a:cubicBezTo>
                  <a:cubicBezTo>
                    <a:pt x="749547" y="1148967"/>
                    <a:pt x="864576" y="1021457"/>
                    <a:pt x="865622" y="862069"/>
                  </a:cubicBezTo>
                  <a:lnTo>
                    <a:pt x="155576" y="862069"/>
                  </a:lnTo>
                  <a:cubicBezTo>
                    <a:pt x="362629" y="861024"/>
                    <a:pt x="510076" y="746055"/>
                    <a:pt x="510076" y="507234"/>
                  </a:cubicBezTo>
                  <a:cubicBezTo>
                    <a:pt x="510076" y="268414"/>
                    <a:pt x="352695" y="153445"/>
                    <a:pt x="155576" y="152400"/>
                  </a:cubicBezTo>
                  <a:close/>
                  <a:moveTo>
                    <a:pt x="865622" y="152400"/>
                  </a:moveTo>
                  <a:cubicBezTo>
                    <a:pt x="658569" y="153445"/>
                    <a:pt x="511645" y="268414"/>
                    <a:pt x="511645" y="507234"/>
                  </a:cubicBezTo>
                  <a:cubicBezTo>
                    <a:pt x="511645" y="746055"/>
                    <a:pt x="669026" y="861024"/>
                    <a:pt x="866145" y="862069"/>
                  </a:cubicBezTo>
                  <a:lnTo>
                    <a:pt x="866145" y="796862"/>
                  </a:lnTo>
                  <a:lnTo>
                    <a:pt x="870928" y="864827"/>
                  </a:lnTo>
                  <a:cubicBezTo>
                    <a:pt x="895834" y="1033370"/>
                    <a:pt x="1009409" y="1147399"/>
                    <a:pt x="1232671" y="1147399"/>
                  </a:cubicBezTo>
                  <a:cubicBezTo>
                    <a:pt x="1487827" y="1147399"/>
                    <a:pt x="1599720" y="982786"/>
                    <a:pt x="1599720" y="789430"/>
                  </a:cubicBezTo>
                  <a:cubicBezTo>
                    <a:pt x="1599720" y="596074"/>
                    <a:pt x="1480507" y="437731"/>
                    <a:pt x="1232671" y="437731"/>
                  </a:cubicBezTo>
                  <a:cubicBezTo>
                    <a:pt x="1479984" y="437731"/>
                    <a:pt x="1598151" y="311265"/>
                    <a:pt x="1599197" y="152400"/>
                  </a:cubicBezTo>
                  <a:lnTo>
                    <a:pt x="866145" y="152400"/>
                  </a:lnTo>
                  <a:lnTo>
                    <a:pt x="866145" y="157704"/>
                  </a:lnTo>
                  <a:lnTo>
                    <a:pt x="865622" y="152400"/>
                  </a:lnTo>
                  <a:close/>
                  <a:moveTo>
                    <a:pt x="1600243" y="152400"/>
                  </a:moveTo>
                  <a:lnTo>
                    <a:pt x="1600243" y="862069"/>
                  </a:lnTo>
                  <a:lnTo>
                    <a:pt x="1600243" y="1571738"/>
                  </a:lnTo>
                  <a:cubicBezTo>
                    <a:pt x="1601288" y="1739487"/>
                    <a:pt x="1715795" y="1858636"/>
                    <a:pt x="1954743" y="1858636"/>
                  </a:cubicBezTo>
                  <a:cubicBezTo>
                    <a:pt x="2163823" y="1858636"/>
                    <a:pt x="2277227" y="1761011"/>
                    <a:pt x="2303361" y="1629827"/>
                  </a:cubicBezTo>
                  <a:lnTo>
                    <a:pt x="2308720" y="1576903"/>
                  </a:lnTo>
                  <a:lnTo>
                    <a:pt x="2308720" y="2145534"/>
                  </a:lnTo>
                  <a:cubicBezTo>
                    <a:pt x="2307675" y="1977785"/>
                    <a:pt x="2193168" y="1858636"/>
                    <a:pt x="1954220" y="1858636"/>
                  </a:cubicBezTo>
                  <a:cubicBezTo>
                    <a:pt x="1715272" y="1858636"/>
                    <a:pt x="1601288" y="1986146"/>
                    <a:pt x="1599720" y="2145534"/>
                  </a:cubicBezTo>
                  <a:lnTo>
                    <a:pt x="2308720" y="2145534"/>
                  </a:lnTo>
                  <a:cubicBezTo>
                    <a:pt x="2087550" y="2146580"/>
                    <a:pt x="1930691" y="2261548"/>
                    <a:pt x="1930691" y="2501414"/>
                  </a:cubicBezTo>
                  <a:cubicBezTo>
                    <a:pt x="1930691" y="2741280"/>
                    <a:pt x="2098530" y="2856248"/>
                    <a:pt x="2308720" y="2857293"/>
                  </a:cubicBezTo>
                  <a:lnTo>
                    <a:pt x="2308720" y="2782564"/>
                  </a:lnTo>
                  <a:cubicBezTo>
                    <a:pt x="2308720" y="2992120"/>
                    <a:pt x="2416953" y="3140534"/>
                    <a:pt x="2663743" y="3140534"/>
                  </a:cubicBezTo>
                  <a:cubicBezTo>
                    <a:pt x="2910534" y="3140534"/>
                    <a:pt x="3018766" y="2975920"/>
                    <a:pt x="3018766" y="2782564"/>
                  </a:cubicBezTo>
                  <a:cubicBezTo>
                    <a:pt x="3018766" y="2589208"/>
                    <a:pt x="2903214" y="2430865"/>
                    <a:pt x="2663743" y="2430865"/>
                  </a:cubicBezTo>
                  <a:cubicBezTo>
                    <a:pt x="2872823" y="2430865"/>
                    <a:pt x="2987027" y="2334040"/>
                    <a:pt x="3013012" y="2203406"/>
                  </a:cubicBezTo>
                  <a:lnTo>
                    <a:pt x="3018715" y="2146053"/>
                  </a:lnTo>
                  <a:lnTo>
                    <a:pt x="3018766" y="2146057"/>
                  </a:lnTo>
                  <a:lnTo>
                    <a:pt x="3018766" y="2145534"/>
                  </a:lnTo>
                  <a:lnTo>
                    <a:pt x="3018766" y="1434298"/>
                  </a:lnTo>
                  <a:cubicBezTo>
                    <a:pt x="3017721" y="1267594"/>
                    <a:pt x="2902691" y="1148967"/>
                    <a:pt x="2663743" y="1148967"/>
                  </a:cubicBezTo>
                  <a:cubicBezTo>
                    <a:pt x="2424796" y="1148967"/>
                    <a:pt x="2309766" y="1275432"/>
                    <a:pt x="2308720" y="1434298"/>
                  </a:cubicBezTo>
                  <a:lnTo>
                    <a:pt x="2308720" y="862069"/>
                  </a:lnTo>
                  <a:cubicBezTo>
                    <a:pt x="2309766" y="1028773"/>
                    <a:pt x="2424796" y="1147399"/>
                    <a:pt x="2663743" y="1147399"/>
                  </a:cubicBezTo>
                  <a:cubicBezTo>
                    <a:pt x="2902691" y="1147399"/>
                    <a:pt x="3017721" y="1020934"/>
                    <a:pt x="3018766" y="862069"/>
                  </a:cubicBezTo>
                  <a:lnTo>
                    <a:pt x="2310289" y="862069"/>
                  </a:lnTo>
                  <a:cubicBezTo>
                    <a:pt x="2557079" y="862069"/>
                    <a:pt x="2665312" y="697455"/>
                    <a:pt x="2665312" y="504099"/>
                  </a:cubicBezTo>
                  <a:cubicBezTo>
                    <a:pt x="2665312" y="310743"/>
                    <a:pt x="2549759" y="152400"/>
                    <a:pt x="2310289" y="152400"/>
                  </a:cubicBezTo>
                  <a:cubicBezTo>
                    <a:pt x="2070818" y="152400"/>
                    <a:pt x="1955266" y="310743"/>
                    <a:pt x="1955266" y="504099"/>
                  </a:cubicBezTo>
                  <a:cubicBezTo>
                    <a:pt x="1955266" y="713132"/>
                    <a:pt x="2063498" y="862069"/>
                    <a:pt x="2310289" y="862069"/>
                  </a:cubicBezTo>
                  <a:lnTo>
                    <a:pt x="2308720" y="862069"/>
                  </a:lnTo>
                  <a:cubicBezTo>
                    <a:pt x="2127549" y="862983"/>
                    <a:pt x="1992013" y="951120"/>
                    <a:pt x="1960960" y="1133131"/>
                  </a:cubicBezTo>
                  <a:lnTo>
                    <a:pt x="1954474" y="1213748"/>
                  </a:lnTo>
                  <a:lnTo>
                    <a:pt x="1947595" y="1133131"/>
                  </a:lnTo>
                  <a:cubicBezTo>
                    <a:pt x="1914777" y="951120"/>
                    <a:pt x="1772721" y="862983"/>
                    <a:pt x="1600243" y="862069"/>
                  </a:cubicBezTo>
                  <a:cubicBezTo>
                    <a:pt x="1807296" y="861024"/>
                    <a:pt x="1954743" y="746055"/>
                    <a:pt x="1954743" y="507234"/>
                  </a:cubicBezTo>
                  <a:cubicBezTo>
                    <a:pt x="1954743" y="268414"/>
                    <a:pt x="1797361" y="153445"/>
                    <a:pt x="1600243" y="152400"/>
                  </a:cubicBezTo>
                  <a:close/>
                  <a:moveTo>
                    <a:pt x="3020335" y="152400"/>
                  </a:moveTo>
                  <a:cubicBezTo>
                    <a:pt x="2813282" y="153445"/>
                    <a:pt x="2665835" y="268414"/>
                    <a:pt x="2665835" y="507234"/>
                  </a:cubicBezTo>
                  <a:cubicBezTo>
                    <a:pt x="2665835" y="746055"/>
                    <a:pt x="2823216" y="861024"/>
                    <a:pt x="3020335" y="862069"/>
                  </a:cubicBezTo>
                  <a:lnTo>
                    <a:pt x="3020335" y="152400"/>
                  </a:lnTo>
                  <a:close/>
                  <a:moveTo>
                    <a:pt x="1232148" y="1147399"/>
                  </a:moveTo>
                  <a:cubicBezTo>
                    <a:pt x="984834" y="1147399"/>
                    <a:pt x="866668" y="1274387"/>
                    <a:pt x="865622" y="1432730"/>
                  </a:cubicBezTo>
                  <a:cubicBezTo>
                    <a:pt x="864576" y="1267594"/>
                    <a:pt x="749547" y="1150012"/>
                    <a:pt x="510599" y="1150012"/>
                  </a:cubicBezTo>
                  <a:cubicBezTo>
                    <a:pt x="271651" y="1150012"/>
                    <a:pt x="156621" y="1275432"/>
                    <a:pt x="155576" y="1432730"/>
                  </a:cubicBezTo>
                  <a:lnTo>
                    <a:pt x="155576" y="2146057"/>
                  </a:lnTo>
                  <a:cubicBezTo>
                    <a:pt x="362629" y="2145012"/>
                    <a:pt x="510076" y="2029521"/>
                    <a:pt x="510076" y="1789132"/>
                  </a:cubicBezTo>
                  <a:cubicBezTo>
                    <a:pt x="510076" y="1548744"/>
                    <a:pt x="352695" y="1433775"/>
                    <a:pt x="155576" y="1432730"/>
                  </a:cubicBezTo>
                  <a:lnTo>
                    <a:pt x="865622" y="1432730"/>
                  </a:lnTo>
                  <a:cubicBezTo>
                    <a:pt x="658569" y="1433775"/>
                    <a:pt x="511122" y="1549266"/>
                    <a:pt x="511122" y="1789655"/>
                  </a:cubicBezTo>
                  <a:cubicBezTo>
                    <a:pt x="511122" y="2030043"/>
                    <a:pt x="668503" y="2145534"/>
                    <a:pt x="865622" y="2146580"/>
                  </a:cubicBezTo>
                  <a:lnTo>
                    <a:pt x="865622" y="2147625"/>
                  </a:lnTo>
                  <a:lnTo>
                    <a:pt x="155576" y="2147625"/>
                  </a:lnTo>
                  <a:cubicBezTo>
                    <a:pt x="156621" y="2314329"/>
                    <a:pt x="271651" y="2432955"/>
                    <a:pt x="510599" y="2432955"/>
                  </a:cubicBezTo>
                  <a:cubicBezTo>
                    <a:pt x="749547" y="2432955"/>
                    <a:pt x="864576" y="2306490"/>
                    <a:pt x="865622" y="2147625"/>
                  </a:cubicBezTo>
                  <a:lnTo>
                    <a:pt x="865622" y="2719854"/>
                  </a:lnTo>
                  <a:cubicBezTo>
                    <a:pt x="864576" y="2553150"/>
                    <a:pt x="749547" y="2434523"/>
                    <a:pt x="510599" y="2434523"/>
                  </a:cubicBezTo>
                  <a:cubicBezTo>
                    <a:pt x="271651" y="2434523"/>
                    <a:pt x="156621" y="2560989"/>
                    <a:pt x="155576" y="2719854"/>
                  </a:cubicBezTo>
                  <a:lnTo>
                    <a:pt x="865622" y="2719854"/>
                  </a:lnTo>
                  <a:lnTo>
                    <a:pt x="865622" y="2855726"/>
                  </a:lnTo>
                  <a:lnTo>
                    <a:pt x="865622" y="2856248"/>
                  </a:lnTo>
                  <a:lnTo>
                    <a:pt x="865673" y="2856248"/>
                  </a:lnTo>
                  <a:lnTo>
                    <a:pt x="871550" y="2916021"/>
                  </a:lnTo>
                  <a:cubicBezTo>
                    <a:pt x="894522" y="3031508"/>
                    <a:pt x="984439" y="3114734"/>
                    <a:pt x="1145936" y="3136155"/>
                  </a:cubicBezTo>
                  <a:lnTo>
                    <a:pt x="1228360" y="3141310"/>
                  </a:lnTo>
                  <a:lnTo>
                    <a:pt x="1145586" y="3146824"/>
                  </a:lnTo>
                  <a:cubicBezTo>
                    <a:pt x="957523" y="3173302"/>
                    <a:pt x="866537" y="3287902"/>
                    <a:pt x="865622" y="3426910"/>
                  </a:cubicBezTo>
                  <a:cubicBezTo>
                    <a:pt x="658569" y="3427955"/>
                    <a:pt x="511122" y="3542923"/>
                    <a:pt x="511122" y="3781744"/>
                  </a:cubicBezTo>
                  <a:cubicBezTo>
                    <a:pt x="511122" y="4020565"/>
                    <a:pt x="668503" y="4135533"/>
                    <a:pt x="865622" y="4136579"/>
                  </a:cubicBezTo>
                  <a:lnTo>
                    <a:pt x="155576" y="4136579"/>
                  </a:lnTo>
                  <a:cubicBezTo>
                    <a:pt x="362629" y="4135533"/>
                    <a:pt x="510076" y="4020565"/>
                    <a:pt x="510076" y="3781744"/>
                  </a:cubicBezTo>
                  <a:cubicBezTo>
                    <a:pt x="510076" y="3542923"/>
                    <a:pt x="352695" y="3427955"/>
                    <a:pt x="155576" y="3426910"/>
                  </a:cubicBezTo>
                  <a:lnTo>
                    <a:pt x="155576" y="4136579"/>
                  </a:lnTo>
                  <a:cubicBezTo>
                    <a:pt x="156621" y="4304328"/>
                    <a:pt x="271651" y="4423477"/>
                    <a:pt x="510599" y="4423477"/>
                  </a:cubicBezTo>
                  <a:cubicBezTo>
                    <a:pt x="749547" y="4423477"/>
                    <a:pt x="864576" y="4295967"/>
                    <a:pt x="865622" y="4136579"/>
                  </a:cubicBezTo>
                  <a:lnTo>
                    <a:pt x="865622" y="4063939"/>
                  </a:lnTo>
                  <a:cubicBezTo>
                    <a:pt x="865622" y="4272973"/>
                    <a:pt x="977514" y="4421909"/>
                    <a:pt x="1232671" y="4421909"/>
                  </a:cubicBezTo>
                  <a:cubicBezTo>
                    <a:pt x="1487827" y="4421909"/>
                    <a:pt x="1599720" y="4257295"/>
                    <a:pt x="1599720" y="4063939"/>
                  </a:cubicBezTo>
                  <a:cubicBezTo>
                    <a:pt x="1599720" y="3870583"/>
                    <a:pt x="1480507" y="3712241"/>
                    <a:pt x="1232671" y="3712241"/>
                  </a:cubicBezTo>
                  <a:cubicBezTo>
                    <a:pt x="1479984" y="3712241"/>
                    <a:pt x="1598151" y="3585775"/>
                    <a:pt x="1599720" y="3426910"/>
                  </a:cubicBezTo>
                  <a:lnTo>
                    <a:pt x="1598674" y="3426910"/>
                  </a:lnTo>
                  <a:cubicBezTo>
                    <a:pt x="1805727" y="3425865"/>
                    <a:pt x="1953174" y="3333890"/>
                    <a:pt x="1953174" y="3141057"/>
                  </a:cubicBezTo>
                  <a:cubicBezTo>
                    <a:pt x="1953174" y="2972327"/>
                    <a:pt x="1832679" y="2880818"/>
                    <a:pt x="1670501" y="2859877"/>
                  </a:cubicBezTo>
                  <a:lnTo>
                    <a:pt x="1599288" y="2855243"/>
                  </a:lnTo>
                  <a:lnTo>
                    <a:pt x="1661779" y="2849819"/>
                  </a:lnTo>
                  <a:cubicBezTo>
                    <a:pt x="1847826" y="2815560"/>
                    <a:pt x="1930691" y="2667922"/>
                    <a:pt x="1930691" y="2498278"/>
                  </a:cubicBezTo>
                  <a:cubicBezTo>
                    <a:pt x="1930691" y="2304400"/>
                    <a:pt x="1815139" y="2145534"/>
                    <a:pt x="1575668" y="2145534"/>
                  </a:cubicBezTo>
                  <a:cubicBezTo>
                    <a:pt x="1336197" y="2145534"/>
                    <a:pt x="1220645" y="2304400"/>
                    <a:pt x="1220645" y="2498278"/>
                  </a:cubicBezTo>
                  <a:cubicBezTo>
                    <a:pt x="1220645" y="2681641"/>
                    <a:pt x="1303510" y="2818990"/>
                    <a:pt x="1489557" y="2850462"/>
                  </a:cubicBezTo>
                  <a:lnTo>
                    <a:pt x="1562495" y="2856248"/>
                  </a:lnTo>
                  <a:lnTo>
                    <a:pt x="865673" y="2856248"/>
                  </a:lnTo>
                  <a:lnTo>
                    <a:pt x="865622" y="2855726"/>
                  </a:lnTo>
                  <a:cubicBezTo>
                    <a:pt x="1072675" y="2854680"/>
                    <a:pt x="1220122" y="2739712"/>
                    <a:pt x="1220122" y="2500891"/>
                  </a:cubicBezTo>
                  <a:cubicBezTo>
                    <a:pt x="1220122" y="2262071"/>
                    <a:pt x="1062741" y="2147102"/>
                    <a:pt x="865622" y="2146057"/>
                  </a:cubicBezTo>
                  <a:lnTo>
                    <a:pt x="865622" y="1783907"/>
                  </a:lnTo>
                  <a:cubicBezTo>
                    <a:pt x="865622" y="1993462"/>
                    <a:pt x="977514" y="2141876"/>
                    <a:pt x="1233194" y="2141876"/>
                  </a:cubicBezTo>
                  <a:cubicBezTo>
                    <a:pt x="1488873" y="2141876"/>
                    <a:pt x="1600765" y="1977263"/>
                    <a:pt x="1600765" y="1783907"/>
                  </a:cubicBezTo>
                  <a:cubicBezTo>
                    <a:pt x="1600765" y="1614721"/>
                    <a:pt x="1509093" y="1472341"/>
                    <a:pt x="1320144" y="1439389"/>
                  </a:cubicBezTo>
                  <a:lnTo>
                    <a:pt x="1239515" y="1432730"/>
                  </a:lnTo>
                  <a:lnTo>
                    <a:pt x="1599197" y="1432730"/>
                  </a:lnTo>
                  <a:cubicBezTo>
                    <a:pt x="1598151" y="1266026"/>
                    <a:pt x="1479462" y="1147399"/>
                    <a:pt x="1232148" y="1147399"/>
                  </a:cubicBezTo>
                  <a:close/>
                  <a:moveTo>
                    <a:pt x="2312380" y="2859384"/>
                  </a:moveTo>
                  <a:cubicBezTo>
                    <a:pt x="2103236" y="2860429"/>
                    <a:pt x="1954220" y="2952404"/>
                    <a:pt x="1954220" y="3145237"/>
                  </a:cubicBezTo>
                  <a:cubicBezTo>
                    <a:pt x="1954220" y="3313966"/>
                    <a:pt x="2075916" y="3405475"/>
                    <a:pt x="2239795" y="3426417"/>
                  </a:cubicBezTo>
                  <a:lnTo>
                    <a:pt x="2283290" y="3429218"/>
                  </a:lnTo>
                  <a:lnTo>
                    <a:pt x="2226280" y="3434091"/>
                  </a:lnTo>
                  <a:cubicBezTo>
                    <a:pt x="2043736" y="3467043"/>
                    <a:pt x="1955266" y="3609423"/>
                    <a:pt x="1955266" y="3778609"/>
                  </a:cubicBezTo>
                  <a:cubicBezTo>
                    <a:pt x="1955266" y="3987642"/>
                    <a:pt x="2063498" y="4136579"/>
                    <a:pt x="2310289" y="4136579"/>
                  </a:cubicBezTo>
                  <a:lnTo>
                    <a:pt x="2308720" y="4136579"/>
                  </a:lnTo>
                  <a:cubicBezTo>
                    <a:pt x="2127549" y="4137494"/>
                    <a:pt x="1992013" y="4225630"/>
                    <a:pt x="1960960" y="4407641"/>
                  </a:cubicBezTo>
                  <a:lnTo>
                    <a:pt x="1954474" y="4488259"/>
                  </a:lnTo>
                  <a:lnTo>
                    <a:pt x="1947595" y="4407641"/>
                  </a:lnTo>
                  <a:cubicBezTo>
                    <a:pt x="1914777" y="4225630"/>
                    <a:pt x="1772721" y="4137494"/>
                    <a:pt x="1600243" y="4136579"/>
                  </a:cubicBezTo>
                  <a:cubicBezTo>
                    <a:pt x="1807296" y="4135533"/>
                    <a:pt x="1954743" y="4020565"/>
                    <a:pt x="1954743" y="3781744"/>
                  </a:cubicBezTo>
                  <a:cubicBezTo>
                    <a:pt x="1954743" y="3542923"/>
                    <a:pt x="1797361" y="3427955"/>
                    <a:pt x="1600243" y="3426910"/>
                  </a:cubicBezTo>
                  <a:lnTo>
                    <a:pt x="1600243" y="4136579"/>
                  </a:lnTo>
                  <a:lnTo>
                    <a:pt x="1600243" y="4846247"/>
                  </a:lnTo>
                  <a:cubicBezTo>
                    <a:pt x="1601288" y="5013997"/>
                    <a:pt x="1715795" y="5133146"/>
                    <a:pt x="1954743" y="5133146"/>
                  </a:cubicBezTo>
                  <a:cubicBezTo>
                    <a:pt x="2163823" y="5133146"/>
                    <a:pt x="2277227" y="5035521"/>
                    <a:pt x="2303361" y="4904336"/>
                  </a:cubicBezTo>
                  <a:lnTo>
                    <a:pt x="2308720" y="4851412"/>
                  </a:lnTo>
                  <a:lnTo>
                    <a:pt x="2308720" y="5420044"/>
                  </a:lnTo>
                  <a:cubicBezTo>
                    <a:pt x="2307675" y="5252295"/>
                    <a:pt x="2193168" y="5133146"/>
                    <a:pt x="1954220" y="5133146"/>
                  </a:cubicBezTo>
                  <a:cubicBezTo>
                    <a:pt x="1715272" y="5133146"/>
                    <a:pt x="1601288" y="5260656"/>
                    <a:pt x="1599720" y="5420044"/>
                  </a:cubicBezTo>
                  <a:lnTo>
                    <a:pt x="2308720" y="5420044"/>
                  </a:lnTo>
                  <a:cubicBezTo>
                    <a:pt x="2087550" y="5421090"/>
                    <a:pt x="1930691" y="5536058"/>
                    <a:pt x="1930691" y="5775924"/>
                  </a:cubicBezTo>
                  <a:cubicBezTo>
                    <a:pt x="1930691" y="6015790"/>
                    <a:pt x="2098530" y="6130758"/>
                    <a:pt x="2308720" y="6131803"/>
                  </a:cubicBezTo>
                  <a:lnTo>
                    <a:pt x="2308720" y="6057074"/>
                  </a:lnTo>
                  <a:cubicBezTo>
                    <a:pt x="2308720" y="6266630"/>
                    <a:pt x="2416953" y="6415044"/>
                    <a:pt x="2663743" y="6415044"/>
                  </a:cubicBezTo>
                  <a:cubicBezTo>
                    <a:pt x="2910534" y="6415044"/>
                    <a:pt x="3018766" y="6250430"/>
                    <a:pt x="3018766" y="6057074"/>
                  </a:cubicBezTo>
                  <a:cubicBezTo>
                    <a:pt x="3018766" y="5863718"/>
                    <a:pt x="2903214" y="5705375"/>
                    <a:pt x="2663743" y="5705375"/>
                  </a:cubicBezTo>
                  <a:cubicBezTo>
                    <a:pt x="2872823" y="5705375"/>
                    <a:pt x="2987027" y="5608550"/>
                    <a:pt x="3013012" y="5477916"/>
                  </a:cubicBezTo>
                  <a:lnTo>
                    <a:pt x="3018715" y="5420563"/>
                  </a:lnTo>
                  <a:lnTo>
                    <a:pt x="3018766" y="5420567"/>
                  </a:lnTo>
                  <a:lnTo>
                    <a:pt x="3018766" y="5420044"/>
                  </a:lnTo>
                  <a:lnTo>
                    <a:pt x="3018766" y="4708808"/>
                  </a:lnTo>
                  <a:cubicBezTo>
                    <a:pt x="3017721" y="4542104"/>
                    <a:pt x="2902691" y="4423477"/>
                    <a:pt x="2663743" y="4423477"/>
                  </a:cubicBezTo>
                  <a:cubicBezTo>
                    <a:pt x="2424796" y="4423477"/>
                    <a:pt x="2309766" y="4549942"/>
                    <a:pt x="2308720" y="4708808"/>
                  </a:cubicBezTo>
                  <a:lnTo>
                    <a:pt x="2308720" y="4136579"/>
                  </a:lnTo>
                  <a:cubicBezTo>
                    <a:pt x="2309766" y="4303283"/>
                    <a:pt x="2424796" y="4421909"/>
                    <a:pt x="2663743" y="4421909"/>
                  </a:cubicBezTo>
                  <a:cubicBezTo>
                    <a:pt x="2902691" y="4421909"/>
                    <a:pt x="3017721" y="4295444"/>
                    <a:pt x="3018766" y="4136579"/>
                  </a:cubicBezTo>
                  <a:lnTo>
                    <a:pt x="2310289" y="4136579"/>
                  </a:lnTo>
                  <a:cubicBezTo>
                    <a:pt x="2557079" y="4136579"/>
                    <a:pt x="2665312" y="3971965"/>
                    <a:pt x="2665312" y="3778609"/>
                  </a:cubicBezTo>
                  <a:cubicBezTo>
                    <a:pt x="2665312" y="3609423"/>
                    <a:pt x="2576842" y="3467043"/>
                    <a:pt x="2394298" y="3434091"/>
                  </a:cubicBezTo>
                  <a:lnTo>
                    <a:pt x="2328633" y="3428478"/>
                  </a:lnTo>
                  <a:lnTo>
                    <a:pt x="2999974" y="3428478"/>
                  </a:lnTo>
                  <a:lnTo>
                    <a:pt x="2945656" y="3432661"/>
                  </a:lnTo>
                  <a:cubicBezTo>
                    <a:pt x="2778724" y="3458632"/>
                    <a:pt x="2665835" y="3572776"/>
                    <a:pt x="2665835" y="3781744"/>
                  </a:cubicBezTo>
                  <a:cubicBezTo>
                    <a:pt x="2665835" y="4020565"/>
                    <a:pt x="2823216" y="4135533"/>
                    <a:pt x="3020335" y="4136579"/>
                  </a:cubicBezTo>
                  <a:lnTo>
                    <a:pt x="3020335" y="3426910"/>
                  </a:lnTo>
                  <a:lnTo>
                    <a:pt x="3018629" y="3427042"/>
                  </a:lnTo>
                  <a:lnTo>
                    <a:pt x="3013012" y="3368355"/>
                  </a:lnTo>
                  <a:cubicBezTo>
                    <a:pt x="2987027" y="3233970"/>
                    <a:pt x="2872823" y="3143147"/>
                    <a:pt x="2663743" y="3143147"/>
                  </a:cubicBezTo>
                  <a:cubicBezTo>
                    <a:pt x="2454665" y="3143147"/>
                    <a:pt x="2340460" y="3239972"/>
                    <a:pt x="2314475" y="3370606"/>
                  </a:cubicBezTo>
                  <a:lnTo>
                    <a:pt x="2312380" y="3391673"/>
                  </a:lnTo>
                  <a:lnTo>
                    <a:pt x="2312380" y="2859384"/>
                  </a:lnTo>
                  <a:close/>
                  <a:moveTo>
                    <a:pt x="1232148" y="4421909"/>
                  </a:moveTo>
                  <a:cubicBezTo>
                    <a:pt x="1015748" y="4421909"/>
                    <a:pt x="898227" y="4518735"/>
                    <a:pt x="871177" y="4649368"/>
                  </a:cubicBezTo>
                  <a:lnTo>
                    <a:pt x="865372" y="4704644"/>
                  </a:lnTo>
                  <a:lnTo>
                    <a:pt x="859867" y="4647530"/>
                  </a:lnTo>
                  <a:cubicBezTo>
                    <a:pt x="833883" y="4514146"/>
                    <a:pt x="719679" y="4424522"/>
                    <a:pt x="510599" y="4424522"/>
                  </a:cubicBezTo>
                  <a:cubicBezTo>
                    <a:pt x="271651" y="4424522"/>
                    <a:pt x="156621" y="4549942"/>
                    <a:pt x="155576" y="4707240"/>
                  </a:cubicBezTo>
                  <a:lnTo>
                    <a:pt x="155576" y="5421090"/>
                  </a:lnTo>
                  <a:cubicBezTo>
                    <a:pt x="362629" y="5420044"/>
                    <a:pt x="510076" y="5304553"/>
                    <a:pt x="510076" y="5064165"/>
                  </a:cubicBezTo>
                  <a:cubicBezTo>
                    <a:pt x="510076" y="4823776"/>
                    <a:pt x="352695" y="4708808"/>
                    <a:pt x="155576" y="4707240"/>
                  </a:cubicBezTo>
                  <a:lnTo>
                    <a:pt x="865099" y="4707240"/>
                  </a:lnTo>
                  <a:lnTo>
                    <a:pt x="865372" y="4704644"/>
                  </a:lnTo>
                  <a:lnTo>
                    <a:pt x="865622" y="4707240"/>
                  </a:lnTo>
                  <a:cubicBezTo>
                    <a:pt x="658569" y="4708285"/>
                    <a:pt x="511122" y="4823776"/>
                    <a:pt x="511122" y="5064165"/>
                  </a:cubicBezTo>
                  <a:cubicBezTo>
                    <a:pt x="511122" y="5304553"/>
                    <a:pt x="668503" y="5419522"/>
                    <a:pt x="865622" y="5421090"/>
                  </a:cubicBezTo>
                  <a:lnTo>
                    <a:pt x="865622" y="5422135"/>
                  </a:lnTo>
                  <a:lnTo>
                    <a:pt x="155576" y="5422135"/>
                  </a:lnTo>
                  <a:cubicBezTo>
                    <a:pt x="156621" y="5588839"/>
                    <a:pt x="271651" y="5707465"/>
                    <a:pt x="510599" y="5707465"/>
                  </a:cubicBezTo>
                  <a:cubicBezTo>
                    <a:pt x="749547" y="5707465"/>
                    <a:pt x="864576" y="5581000"/>
                    <a:pt x="865622" y="5422135"/>
                  </a:cubicBezTo>
                  <a:lnTo>
                    <a:pt x="865622" y="5994364"/>
                  </a:lnTo>
                  <a:cubicBezTo>
                    <a:pt x="864576" y="5827660"/>
                    <a:pt x="749547" y="5709033"/>
                    <a:pt x="510599" y="5709033"/>
                  </a:cubicBezTo>
                  <a:cubicBezTo>
                    <a:pt x="271651" y="5709033"/>
                    <a:pt x="156621" y="5835498"/>
                    <a:pt x="155576" y="5994364"/>
                  </a:cubicBezTo>
                  <a:lnTo>
                    <a:pt x="865622" y="5994364"/>
                  </a:lnTo>
                  <a:lnTo>
                    <a:pt x="865622" y="6130236"/>
                  </a:lnTo>
                  <a:cubicBezTo>
                    <a:pt x="866668" y="6296940"/>
                    <a:pt x="985357" y="6415566"/>
                    <a:pt x="1232671" y="6415566"/>
                  </a:cubicBezTo>
                  <a:cubicBezTo>
                    <a:pt x="1449070" y="6415566"/>
                    <a:pt x="1566591" y="6318741"/>
                    <a:pt x="1593642" y="6188108"/>
                  </a:cubicBezTo>
                  <a:lnTo>
                    <a:pt x="1598674" y="6140196"/>
                  </a:lnTo>
                  <a:lnTo>
                    <a:pt x="1598674" y="6701419"/>
                  </a:lnTo>
                  <a:cubicBezTo>
                    <a:pt x="1597628" y="6534193"/>
                    <a:pt x="1478939" y="6415566"/>
                    <a:pt x="1232148" y="6415566"/>
                  </a:cubicBezTo>
                  <a:cubicBezTo>
                    <a:pt x="985357" y="6415566"/>
                    <a:pt x="866668" y="6542554"/>
                    <a:pt x="865622" y="6701419"/>
                  </a:cubicBezTo>
                  <a:lnTo>
                    <a:pt x="1598674" y="6701419"/>
                  </a:lnTo>
                  <a:cubicBezTo>
                    <a:pt x="1805727" y="6700374"/>
                    <a:pt x="1953174" y="6608400"/>
                    <a:pt x="1953174" y="6415566"/>
                  </a:cubicBezTo>
                  <a:cubicBezTo>
                    <a:pt x="1953174" y="6246837"/>
                    <a:pt x="1832679" y="6155328"/>
                    <a:pt x="1670501" y="6134387"/>
                  </a:cubicBezTo>
                  <a:lnTo>
                    <a:pt x="1599326" y="6129756"/>
                  </a:lnTo>
                  <a:lnTo>
                    <a:pt x="1661779" y="6124350"/>
                  </a:lnTo>
                  <a:cubicBezTo>
                    <a:pt x="1847826" y="6090184"/>
                    <a:pt x="1930691" y="5942889"/>
                    <a:pt x="1930691" y="5772788"/>
                  </a:cubicBezTo>
                  <a:cubicBezTo>
                    <a:pt x="1930691" y="5578387"/>
                    <a:pt x="1815139" y="5420044"/>
                    <a:pt x="1575668" y="5420044"/>
                  </a:cubicBezTo>
                  <a:cubicBezTo>
                    <a:pt x="1336197" y="5420044"/>
                    <a:pt x="1220645" y="5578910"/>
                    <a:pt x="1220645" y="5772788"/>
                  </a:cubicBezTo>
                  <a:cubicBezTo>
                    <a:pt x="1220645" y="5956150"/>
                    <a:pt x="1303510" y="6093499"/>
                    <a:pt x="1489557" y="6124972"/>
                  </a:cubicBezTo>
                  <a:lnTo>
                    <a:pt x="1555915" y="6130236"/>
                  </a:lnTo>
                  <a:lnTo>
                    <a:pt x="865622" y="6130236"/>
                  </a:lnTo>
                  <a:cubicBezTo>
                    <a:pt x="1072675" y="6129190"/>
                    <a:pt x="1220122" y="6014222"/>
                    <a:pt x="1220122" y="5775401"/>
                  </a:cubicBezTo>
                  <a:cubicBezTo>
                    <a:pt x="1220122" y="5536581"/>
                    <a:pt x="1062741" y="5421612"/>
                    <a:pt x="865622" y="5420567"/>
                  </a:cubicBezTo>
                  <a:lnTo>
                    <a:pt x="865622" y="5058416"/>
                  </a:lnTo>
                  <a:cubicBezTo>
                    <a:pt x="865622" y="5267973"/>
                    <a:pt x="977514" y="5416386"/>
                    <a:pt x="1233194" y="5416386"/>
                  </a:cubicBezTo>
                  <a:cubicBezTo>
                    <a:pt x="1488873" y="5416386"/>
                    <a:pt x="1600765" y="5251772"/>
                    <a:pt x="1600765" y="5058416"/>
                  </a:cubicBezTo>
                  <a:cubicBezTo>
                    <a:pt x="1600765" y="4889230"/>
                    <a:pt x="1509093" y="4746850"/>
                    <a:pt x="1320144" y="4713898"/>
                  </a:cubicBezTo>
                  <a:lnTo>
                    <a:pt x="1239527" y="4707240"/>
                  </a:lnTo>
                  <a:lnTo>
                    <a:pt x="1599197" y="4707240"/>
                  </a:lnTo>
                  <a:cubicBezTo>
                    <a:pt x="1598151" y="4540536"/>
                    <a:pt x="1479462" y="4421909"/>
                    <a:pt x="1232148" y="4421909"/>
                  </a:cubicBezTo>
                  <a:close/>
                  <a:moveTo>
                    <a:pt x="2312380" y="6133894"/>
                  </a:moveTo>
                  <a:cubicBezTo>
                    <a:pt x="2103236" y="6134939"/>
                    <a:pt x="1954220" y="6226914"/>
                    <a:pt x="1954220" y="6419747"/>
                  </a:cubicBezTo>
                  <a:cubicBezTo>
                    <a:pt x="1954220" y="6612580"/>
                    <a:pt x="2113170" y="6704555"/>
                    <a:pt x="2312380" y="6705600"/>
                  </a:cubicBezTo>
                  <a:lnTo>
                    <a:pt x="2312380" y="6702987"/>
                  </a:lnTo>
                  <a:lnTo>
                    <a:pt x="3018766" y="6702987"/>
                  </a:lnTo>
                  <a:cubicBezTo>
                    <a:pt x="3017721" y="6536283"/>
                    <a:pt x="2902691" y="6417657"/>
                    <a:pt x="2663743" y="6417657"/>
                  </a:cubicBezTo>
                  <a:cubicBezTo>
                    <a:pt x="2454665" y="6417657"/>
                    <a:pt x="2340460" y="6514482"/>
                    <a:pt x="2314475" y="6645115"/>
                  </a:cubicBezTo>
                  <a:lnTo>
                    <a:pt x="2312380" y="6666182"/>
                  </a:lnTo>
                  <a:lnTo>
                    <a:pt x="2312380" y="6133894"/>
                  </a:lnTo>
                  <a:close/>
                  <a:moveTo>
                    <a:pt x="509553" y="2720899"/>
                  </a:moveTo>
                  <a:cubicBezTo>
                    <a:pt x="270082" y="2720899"/>
                    <a:pt x="154530" y="2879242"/>
                    <a:pt x="154530" y="3072598"/>
                  </a:cubicBezTo>
                  <a:cubicBezTo>
                    <a:pt x="154530" y="3281631"/>
                    <a:pt x="262762" y="3430568"/>
                    <a:pt x="509553" y="3430568"/>
                  </a:cubicBezTo>
                  <a:cubicBezTo>
                    <a:pt x="756344" y="3430568"/>
                    <a:pt x="864576" y="3265954"/>
                    <a:pt x="864576" y="3072598"/>
                  </a:cubicBezTo>
                  <a:cubicBezTo>
                    <a:pt x="864576" y="2879242"/>
                    <a:pt x="749024" y="2720899"/>
                    <a:pt x="509553" y="2720899"/>
                  </a:cubicBezTo>
                  <a:close/>
                  <a:moveTo>
                    <a:pt x="509553" y="5995409"/>
                  </a:moveTo>
                  <a:cubicBezTo>
                    <a:pt x="270082" y="5995409"/>
                    <a:pt x="154530" y="6153752"/>
                    <a:pt x="154530" y="6347108"/>
                  </a:cubicBezTo>
                  <a:cubicBezTo>
                    <a:pt x="154530" y="6556141"/>
                    <a:pt x="262762" y="6705078"/>
                    <a:pt x="509553" y="6705078"/>
                  </a:cubicBezTo>
                  <a:cubicBezTo>
                    <a:pt x="756344" y="6705078"/>
                    <a:pt x="864576" y="6540464"/>
                    <a:pt x="864576" y="6347108"/>
                  </a:cubicBezTo>
                  <a:cubicBezTo>
                    <a:pt x="864576" y="6153752"/>
                    <a:pt x="749024" y="5995409"/>
                    <a:pt x="509553" y="5995409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845EB1C7-B5FC-5391-58AF-4FAF1BB6A317}"/>
                </a:ext>
              </a:extLst>
            </p:cNvPr>
            <p:cNvSpPr/>
            <p:nvPr userDrawn="1"/>
          </p:nvSpPr>
          <p:spPr>
            <a:xfrm>
              <a:off x="866145" y="157705"/>
              <a:ext cx="366526" cy="625137"/>
            </a:xfrm>
            <a:custGeom>
              <a:avLst/>
              <a:gdLst>
                <a:gd name="connsiteX0" fmla="*/ 0 w 366526"/>
                <a:gd name="connsiteY0" fmla="*/ 0 h 625137"/>
                <a:gd name="connsiteX1" fmla="*/ 5405 w 366526"/>
                <a:gd name="connsiteY1" fmla="*/ 54819 h 625137"/>
                <a:gd name="connsiteX2" fmla="*/ 366526 w 366526"/>
                <a:gd name="connsiteY2" fmla="*/ 280027 h 625137"/>
                <a:gd name="connsiteX3" fmla="*/ 5083 w 366526"/>
                <a:gd name="connsiteY3" fmla="*/ 561100 h 625137"/>
                <a:gd name="connsiteX4" fmla="*/ 0 w 366526"/>
                <a:gd name="connsiteY4" fmla="*/ 625137 h 625137"/>
                <a:gd name="connsiteX5" fmla="*/ 0 w 366526"/>
                <a:gd name="connsiteY5" fmla="*/ 0 h 62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26" h="625137">
                  <a:moveTo>
                    <a:pt x="0" y="0"/>
                  </a:moveTo>
                  <a:lnTo>
                    <a:pt x="5405" y="54819"/>
                  </a:lnTo>
                  <a:cubicBezTo>
                    <a:pt x="32205" y="189203"/>
                    <a:pt x="150126" y="280027"/>
                    <a:pt x="366526" y="280027"/>
                  </a:cubicBezTo>
                  <a:cubicBezTo>
                    <a:pt x="149669" y="280027"/>
                    <a:pt x="31290" y="401258"/>
                    <a:pt x="5083" y="561100"/>
                  </a:cubicBezTo>
                  <a:lnTo>
                    <a:pt x="0" y="625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6E5E4134-6D0C-E1D9-392F-CCFD3F44AEA0}"/>
                </a:ext>
              </a:extLst>
            </p:cNvPr>
            <p:cNvSpPr/>
            <p:nvPr userDrawn="1"/>
          </p:nvSpPr>
          <p:spPr>
            <a:xfrm>
              <a:off x="1600244" y="1220058"/>
              <a:ext cx="708477" cy="351680"/>
            </a:xfrm>
            <a:custGeom>
              <a:avLst/>
              <a:gdLst>
                <a:gd name="connsiteX0" fmla="*/ 354246 w 708477"/>
                <a:gd name="connsiteY0" fmla="*/ 0 h 351680"/>
                <a:gd name="connsiteX1" fmla="*/ 361124 w 708477"/>
                <a:gd name="connsiteY1" fmla="*/ 80617 h 351680"/>
                <a:gd name="connsiteX2" fmla="*/ 708477 w 708477"/>
                <a:gd name="connsiteY2" fmla="*/ 351680 h 351680"/>
                <a:gd name="connsiteX3" fmla="*/ 0 w 708477"/>
                <a:gd name="connsiteY3" fmla="*/ 351680 h 351680"/>
                <a:gd name="connsiteX4" fmla="*/ 347760 w 708477"/>
                <a:gd name="connsiteY4" fmla="*/ 80617 h 351680"/>
                <a:gd name="connsiteX5" fmla="*/ 354246 w 708477"/>
                <a:gd name="connsiteY5" fmla="*/ 0 h 3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80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80"/>
                  </a:cubicBezTo>
                  <a:lnTo>
                    <a:pt x="0" y="351680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F58E252-ECE8-72D3-D456-E09DFBA7A0CA}"/>
                </a:ext>
              </a:extLst>
            </p:cNvPr>
            <p:cNvSpPr/>
            <p:nvPr userDrawn="1"/>
          </p:nvSpPr>
          <p:spPr>
            <a:xfrm>
              <a:off x="865622" y="1432731"/>
              <a:ext cx="361252" cy="351177"/>
            </a:xfrm>
            <a:custGeom>
              <a:avLst/>
              <a:gdLst>
                <a:gd name="connsiteX0" fmla="*/ 0 w 361252"/>
                <a:gd name="connsiteY0" fmla="*/ 0 h 351177"/>
                <a:gd name="connsiteX1" fmla="*/ 361252 w 361252"/>
                <a:gd name="connsiteY1" fmla="*/ 0 h 351177"/>
                <a:gd name="connsiteX2" fmla="*/ 280622 w 361252"/>
                <a:gd name="connsiteY2" fmla="*/ 6659 h 351177"/>
                <a:gd name="connsiteX3" fmla="*/ 0 w 361252"/>
                <a:gd name="connsiteY3" fmla="*/ 351177 h 351177"/>
                <a:gd name="connsiteX4" fmla="*/ 0 w 361252"/>
                <a:gd name="connsiteY4" fmla="*/ 0 h 35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52" h="351177">
                  <a:moveTo>
                    <a:pt x="0" y="0"/>
                  </a:moveTo>
                  <a:lnTo>
                    <a:pt x="361252" y="0"/>
                  </a:lnTo>
                  <a:lnTo>
                    <a:pt x="280622" y="6659"/>
                  </a:lnTo>
                  <a:cubicBezTo>
                    <a:pt x="91672" y="39611"/>
                    <a:pt x="0" y="181991"/>
                    <a:pt x="0" y="3511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9DB984A4-38A0-84D7-6D27-3923470435B7}"/>
                </a:ext>
              </a:extLst>
            </p:cNvPr>
            <p:cNvSpPr/>
            <p:nvPr userDrawn="1"/>
          </p:nvSpPr>
          <p:spPr>
            <a:xfrm>
              <a:off x="2308720" y="143429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3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4"/>
                    <a:pt x="354500" y="355879"/>
                  </a:cubicBezTo>
                  <a:cubicBezTo>
                    <a:pt x="354500" y="116536"/>
                    <a:pt x="197119" y="1568"/>
                    <a:pt x="0" y="5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E82AFBC8-A70B-0A34-BD9A-26BD53968B9B}"/>
                </a:ext>
              </a:extLst>
            </p:cNvPr>
            <p:cNvSpPr/>
            <p:nvPr userDrawn="1"/>
          </p:nvSpPr>
          <p:spPr>
            <a:xfrm>
              <a:off x="2308721" y="179017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4A0F46A6-0FA3-8690-4BE1-7361153F2BFB}"/>
                </a:ext>
              </a:extLst>
            </p:cNvPr>
            <p:cNvSpPr/>
            <p:nvPr userDrawn="1"/>
          </p:nvSpPr>
          <p:spPr>
            <a:xfrm>
              <a:off x="2308721" y="214553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7227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C8315680-FC96-CB62-98A8-7BDEFDE47453}"/>
                </a:ext>
              </a:extLst>
            </p:cNvPr>
            <p:cNvSpPr/>
            <p:nvPr userDrawn="1"/>
          </p:nvSpPr>
          <p:spPr>
            <a:xfrm>
              <a:off x="1236466" y="2866208"/>
              <a:ext cx="362208" cy="560702"/>
            </a:xfrm>
            <a:custGeom>
              <a:avLst/>
              <a:gdLst>
                <a:gd name="connsiteX0" fmla="*/ 362208 w 362208"/>
                <a:gd name="connsiteY0" fmla="*/ 0 h 560702"/>
                <a:gd name="connsiteX1" fmla="*/ 362208 w 362208"/>
                <a:gd name="connsiteY1" fmla="*/ 560702 h 560702"/>
                <a:gd name="connsiteX2" fmla="*/ 82244 w 362208"/>
                <a:gd name="connsiteY2" fmla="*/ 280273 h 560702"/>
                <a:gd name="connsiteX3" fmla="*/ 0 w 362208"/>
                <a:gd name="connsiteY3" fmla="*/ 275120 h 560702"/>
                <a:gd name="connsiteX4" fmla="*/ 82918 w 362208"/>
                <a:gd name="connsiteY4" fmla="*/ 269627 h 560702"/>
                <a:gd name="connsiteX5" fmla="*/ 357176 w 362208"/>
                <a:gd name="connsiteY5" fmla="*/ 47912 h 560702"/>
                <a:gd name="connsiteX6" fmla="*/ 362208 w 362208"/>
                <a:gd name="connsiteY6" fmla="*/ 0 h 56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208" h="560702">
                  <a:moveTo>
                    <a:pt x="362208" y="0"/>
                  </a:moveTo>
                  <a:lnTo>
                    <a:pt x="362208" y="560702"/>
                  </a:lnTo>
                  <a:cubicBezTo>
                    <a:pt x="361293" y="414379"/>
                    <a:pt x="270307" y="305265"/>
                    <a:pt x="82244" y="280273"/>
                  </a:cubicBezTo>
                  <a:lnTo>
                    <a:pt x="0" y="275120"/>
                  </a:lnTo>
                  <a:lnTo>
                    <a:pt x="82918" y="269627"/>
                  </a:lnTo>
                  <a:cubicBezTo>
                    <a:pt x="244335" y="247017"/>
                    <a:pt x="333990" y="159884"/>
                    <a:pt x="357176" y="47912"/>
                  </a:cubicBezTo>
                  <a:lnTo>
                    <a:pt x="362208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401925A1-6B14-5D8A-32D7-FC54409778B9}"/>
                </a:ext>
              </a:extLst>
            </p:cNvPr>
            <p:cNvSpPr/>
            <p:nvPr userDrawn="1"/>
          </p:nvSpPr>
          <p:spPr>
            <a:xfrm>
              <a:off x="865623" y="3426911"/>
              <a:ext cx="367049" cy="637029"/>
            </a:xfrm>
            <a:custGeom>
              <a:avLst/>
              <a:gdLst>
                <a:gd name="connsiteX0" fmla="*/ 0 w 367049"/>
                <a:gd name="connsiteY0" fmla="*/ 0 h 637029"/>
                <a:gd name="connsiteX1" fmla="*/ 367049 w 367049"/>
                <a:gd name="connsiteY1" fmla="*/ 285331 h 637029"/>
                <a:gd name="connsiteX2" fmla="*/ 0 w 367049"/>
                <a:gd name="connsiteY2" fmla="*/ 637029 h 637029"/>
                <a:gd name="connsiteX3" fmla="*/ 0 w 367049"/>
                <a:gd name="connsiteY3" fmla="*/ 0 h 6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49" h="637029">
                  <a:moveTo>
                    <a:pt x="0" y="0"/>
                  </a:moveTo>
                  <a:cubicBezTo>
                    <a:pt x="1046" y="166704"/>
                    <a:pt x="119735" y="285331"/>
                    <a:pt x="367049" y="285331"/>
                  </a:cubicBezTo>
                  <a:cubicBezTo>
                    <a:pt x="119212" y="285331"/>
                    <a:pt x="0" y="443673"/>
                    <a:pt x="0" y="6370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013C2176-2C39-09FA-77AA-01569966F3DF}"/>
                </a:ext>
              </a:extLst>
            </p:cNvPr>
            <p:cNvSpPr/>
            <p:nvPr userDrawn="1"/>
          </p:nvSpPr>
          <p:spPr>
            <a:xfrm>
              <a:off x="1600244" y="4494569"/>
              <a:ext cx="708477" cy="351679"/>
            </a:xfrm>
            <a:custGeom>
              <a:avLst/>
              <a:gdLst>
                <a:gd name="connsiteX0" fmla="*/ 354246 w 708477"/>
                <a:gd name="connsiteY0" fmla="*/ 0 h 351679"/>
                <a:gd name="connsiteX1" fmla="*/ 361124 w 708477"/>
                <a:gd name="connsiteY1" fmla="*/ 80617 h 351679"/>
                <a:gd name="connsiteX2" fmla="*/ 708477 w 708477"/>
                <a:gd name="connsiteY2" fmla="*/ 351679 h 351679"/>
                <a:gd name="connsiteX3" fmla="*/ 0 w 708477"/>
                <a:gd name="connsiteY3" fmla="*/ 351679 h 351679"/>
                <a:gd name="connsiteX4" fmla="*/ 347760 w 708477"/>
                <a:gd name="connsiteY4" fmla="*/ 80617 h 351679"/>
                <a:gd name="connsiteX5" fmla="*/ 354246 w 708477"/>
                <a:gd name="connsiteY5" fmla="*/ 0 h 3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79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79"/>
                  </a:cubicBezTo>
                  <a:lnTo>
                    <a:pt x="0" y="351679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B3DD13A0-E5B1-68CB-81FB-8830188FB9D2}"/>
                </a:ext>
              </a:extLst>
            </p:cNvPr>
            <p:cNvSpPr/>
            <p:nvPr userDrawn="1"/>
          </p:nvSpPr>
          <p:spPr>
            <a:xfrm>
              <a:off x="865623" y="4707240"/>
              <a:ext cx="361239" cy="351176"/>
            </a:xfrm>
            <a:custGeom>
              <a:avLst/>
              <a:gdLst>
                <a:gd name="connsiteX0" fmla="*/ 0 w 361239"/>
                <a:gd name="connsiteY0" fmla="*/ 0 h 351176"/>
                <a:gd name="connsiteX1" fmla="*/ 361239 w 361239"/>
                <a:gd name="connsiteY1" fmla="*/ 0 h 351176"/>
                <a:gd name="connsiteX2" fmla="*/ 280622 w 361239"/>
                <a:gd name="connsiteY2" fmla="*/ 6658 h 351176"/>
                <a:gd name="connsiteX3" fmla="*/ 0 w 361239"/>
                <a:gd name="connsiteY3" fmla="*/ 351176 h 351176"/>
                <a:gd name="connsiteX4" fmla="*/ 0 w 361239"/>
                <a:gd name="connsiteY4" fmla="*/ 0 h 3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39" h="351176">
                  <a:moveTo>
                    <a:pt x="0" y="0"/>
                  </a:moveTo>
                  <a:lnTo>
                    <a:pt x="361239" y="0"/>
                  </a:lnTo>
                  <a:lnTo>
                    <a:pt x="280622" y="6658"/>
                  </a:lnTo>
                  <a:cubicBezTo>
                    <a:pt x="91672" y="39610"/>
                    <a:pt x="0" y="181990"/>
                    <a:pt x="0" y="351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34DE641-B590-01C8-0D57-134092D3905C}"/>
                </a:ext>
              </a:extLst>
            </p:cNvPr>
            <p:cNvSpPr/>
            <p:nvPr userDrawn="1"/>
          </p:nvSpPr>
          <p:spPr>
            <a:xfrm>
              <a:off x="2308720" y="470880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2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3"/>
                    <a:pt x="354500" y="355879"/>
                  </a:cubicBezTo>
                  <a:cubicBezTo>
                    <a:pt x="354500" y="116536"/>
                    <a:pt x="197119" y="1568"/>
                    <a:pt x="0" y="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4A849AB-41B8-88A6-423C-09B9BC80F2EE}"/>
                </a:ext>
              </a:extLst>
            </p:cNvPr>
            <p:cNvSpPr/>
            <p:nvPr userDrawn="1"/>
          </p:nvSpPr>
          <p:spPr>
            <a:xfrm>
              <a:off x="2308721" y="506468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AAAFC81-B2F4-8E0D-8226-165DCEB8A30E}"/>
                </a:ext>
              </a:extLst>
            </p:cNvPr>
            <p:cNvSpPr/>
            <p:nvPr userDrawn="1"/>
          </p:nvSpPr>
          <p:spPr>
            <a:xfrm>
              <a:off x="2308721" y="542004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6705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906" y="765176"/>
            <a:ext cx="7524970" cy="1325563"/>
          </a:xfrm>
        </p:spPr>
        <p:txBody>
          <a:bodyPr lIns="0">
            <a:normAutofit/>
          </a:bodyPr>
          <a:lstStyle>
            <a:lvl1pPr>
              <a:defRPr sz="3999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05" y="2354263"/>
            <a:ext cx="7524970" cy="3738563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C32BDBC4-8869-23D5-3B6D-6058F2C81D4E}"/>
              </a:ext>
            </a:extLst>
          </p:cNvPr>
          <p:cNvSpPr/>
          <p:nvPr userDrawn="1"/>
        </p:nvSpPr>
        <p:spPr>
          <a:xfrm>
            <a:off x="2308721" y="1571740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1C7BE95A-9C8F-BE4F-C612-03976EFAE35B}"/>
              </a:ext>
            </a:extLst>
          </p:cNvPr>
          <p:cNvSpPr/>
          <p:nvPr userDrawn="1"/>
        </p:nvSpPr>
        <p:spPr>
          <a:xfrm>
            <a:off x="3012220" y="2145536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18AB678B-4E65-BBA3-16FD-B162BCB6ED1F}"/>
              </a:ext>
            </a:extLst>
          </p:cNvPr>
          <p:cNvSpPr/>
          <p:nvPr userDrawn="1"/>
        </p:nvSpPr>
        <p:spPr>
          <a:xfrm>
            <a:off x="1954222" y="4488261"/>
            <a:ext cx="523" cy="6309"/>
          </a:xfrm>
          <a:custGeom>
            <a:avLst/>
            <a:gdLst>
              <a:gd name="connsiteX0" fmla="*/ 254 w 523"/>
              <a:gd name="connsiteY0" fmla="*/ 0 h 6309"/>
              <a:gd name="connsiteX1" fmla="*/ 523 w 523"/>
              <a:gd name="connsiteY1" fmla="*/ 3154 h 6309"/>
              <a:gd name="connsiteX2" fmla="*/ 269 w 523"/>
              <a:gd name="connsiteY2" fmla="*/ 6309 h 6309"/>
              <a:gd name="connsiteX3" fmla="*/ 0 w 523"/>
              <a:gd name="connsiteY3" fmla="*/ 3154 h 6309"/>
              <a:gd name="connsiteX4" fmla="*/ 254 w 523"/>
              <a:gd name="connsiteY4" fmla="*/ 0 h 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" h="6309">
                <a:moveTo>
                  <a:pt x="254" y="0"/>
                </a:moveTo>
                <a:lnTo>
                  <a:pt x="523" y="3154"/>
                </a:lnTo>
                <a:lnTo>
                  <a:pt x="269" y="6309"/>
                </a:lnTo>
                <a:lnTo>
                  <a:pt x="0" y="3154"/>
                </a:lnTo>
                <a:lnTo>
                  <a:pt x="254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05254A0D-1616-86EF-47AC-306861A991CF}"/>
              </a:ext>
            </a:extLst>
          </p:cNvPr>
          <p:cNvSpPr/>
          <p:nvPr userDrawn="1"/>
        </p:nvSpPr>
        <p:spPr>
          <a:xfrm>
            <a:off x="2308721" y="4846249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2A199194-D01C-61C1-293B-E8EC2B7744DB}"/>
              </a:ext>
            </a:extLst>
          </p:cNvPr>
          <p:cNvSpPr/>
          <p:nvPr userDrawn="1"/>
        </p:nvSpPr>
        <p:spPr>
          <a:xfrm>
            <a:off x="3012220" y="5420046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FFACAB07-6E43-E9D3-D8C6-9254BCCE9EAE}"/>
              </a:ext>
            </a:extLst>
          </p:cNvPr>
          <p:cNvSpPr/>
          <p:nvPr userDrawn="1"/>
        </p:nvSpPr>
        <p:spPr>
          <a:xfrm>
            <a:off x="1593775" y="6129812"/>
            <a:ext cx="4901" cy="424"/>
          </a:xfrm>
          <a:custGeom>
            <a:avLst/>
            <a:gdLst>
              <a:gd name="connsiteX0" fmla="*/ 4901 w 4901"/>
              <a:gd name="connsiteY0" fmla="*/ 0 h 424"/>
              <a:gd name="connsiteX1" fmla="*/ 4901 w 4901"/>
              <a:gd name="connsiteY1" fmla="*/ 424 h 424"/>
              <a:gd name="connsiteX2" fmla="*/ 0 w 4901"/>
              <a:gd name="connsiteY2" fmla="*/ 424 h 424"/>
              <a:gd name="connsiteX3" fmla="*/ 4901 w 4901"/>
              <a:gd name="connsiteY3" fmla="*/ 0 h 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1" h="424">
                <a:moveTo>
                  <a:pt x="4901" y="0"/>
                </a:moveTo>
                <a:lnTo>
                  <a:pt x="4901" y="424"/>
                </a:lnTo>
                <a:lnTo>
                  <a:pt x="0" y="424"/>
                </a:lnTo>
                <a:lnTo>
                  <a:pt x="4901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pic>
        <p:nvPicPr>
          <p:cNvPr id="260" name="Graphic 259">
            <a:extLst>
              <a:ext uri="{FF2B5EF4-FFF2-40B4-BE49-F238E27FC236}">
                <a16:creationId xmlns:a16="http://schemas.microsoft.com/office/drawing/2014/main" id="{DF3D3B94-62CA-D0F1-385C-A81AA5874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78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Pattern 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>
            <a:extLst>
              <a:ext uri="{FF2B5EF4-FFF2-40B4-BE49-F238E27FC236}">
                <a16:creationId xmlns:a16="http://schemas.microsoft.com/office/drawing/2014/main" id="{03528811-60E6-FC4B-CA25-7E968067997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BF9EC207-AA05-292C-C76D-5FC3542FE50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155576 w 12192000"/>
                <a:gd name="connsiteY5" fmla="*/ 152400 h 6858000"/>
                <a:gd name="connsiteX6" fmla="*/ 155576 w 12192000"/>
                <a:gd name="connsiteY6" fmla="*/ 862069 h 6858000"/>
                <a:gd name="connsiteX7" fmla="*/ 510599 w 12192000"/>
                <a:gd name="connsiteY7" fmla="*/ 1148967 h 6858000"/>
                <a:gd name="connsiteX8" fmla="*/ 865622 w 12192000"/>
                <a:gd name="connsiteY8" fmla="*/ 862069 h 6858000"/>
                <a:gd name="connsiteX9" fmla="*/ 155576 w 12192000"/>
                <a:gd name="connsiteY9" fmla="*/ 862069 h 6858000"/>
                <a:gd name="connsiteX10" fmla="*/ 510076 w 12192000"/>
                <a:gd name="connsiteY10" fmla="*/ 507234 h 6858000"/>
                <a:gd name="connsiteX11" fmla="*/ 155576 w 12192000"/>
                <a:gd name="connsiteY11" fmla="*/ 152400 h 6858000"/>
                <a:gd name="connsiteX12" fmla="*/ 865622 w 12192000"/>
                <a:gd name="connsiteY12" fmla="*/ 152400 h 6858000"/>
                <a:gd name="connsiteX13" fmla="*/ 511645 w 12192000"/>
                <a:gd name="connsiteY13" fmla="*/ 507234 h 6858000"/>
                <a:gd name="connsiteX14" fmla="*/ 866145 w 12192000"/>
                <a:gd name="connsiteY14" fmla="*/ 862069 h 6858000"/>
                <a:gd name="connsiteX15" fmla="*/ 866145 w 12192000"/>
                <a:gd name="connsiteY15" fmla="*/ 796862 h 6858000"/>
                <a:gd name="connsiteX16" fmla="*/ 870928 w 12192000"/>
                <a:gd name="connsiteY16" fmla="*/ 864827 h 6858000"/>
                <a:gd name="connsiteX17" fmla="*/ 1232671 w 12192000"/>
                <a:gd name="connsiteY17" fmla="*/ 1147399 h 6858000"/>
                <a:gd name="connsiteX18" fmla="*/ 1599720 w 12192000"/>
                <a:gd name="connsiteY18" fmla="*/ 789430 h 6858000"/>
                <a:gd name="connsiteX19" fmla="*/ 1232671 w 12192000"/>
                <a:gd name="connsiteY19" fmla="*/ 437731 h 6858000"/>
                <a:gd name="connsiteX20" fmla="*/ 1599197 w 12192000"/>
                <a:gd name="connsiteY20" fmla="*/ 152400 h 6858000"/>
                <a:gd name="connsiteX21" fmla="*/ 866145 w 12192000"/>
                <a:gd name="connsiteY21" fmla="*/ 152400 h 6858000"/>
                <a:gd name="connsiteX22" fmla="*/ 866145 w 12192000"/>
                <a:gd name="connsiteY22" fmla="*/ 157704 h 6858000"/>
                <a:gd name="connsiteX23" fmla="*/ 865622 w 12192000"/>
                <a:gd name="connsiteY23" fmla="*/ 152400 h 6858000"/>
                <a:gd name="connsiteX24" fmla="*/ 1600243 w 12192000"/>
                <a:gd name="connsiteY24" fmla="*/ 152400 h 6858000"/>
                <a:gd name="connsiteX25" fmla="*/ 1600243 w 12192000"/>
                <a:gd name="connsiteY25" fmla="*/ 862069 h 6858000"/>
                <a:gd name="connsiteX26" fmla="*/ 1600243 w 12192000"/>
                <a:gd name="connsiteY26" fmla="*/ 1571738 h 6858000"/>
                <a:gd name="connsiteX27" fmla="*/ 1954743 w 12192000"/>
                <a:gd name="connsiteY27" fmla="*/ 1858636 h 6858000"/>
                <a:gd name="connsiteX28" fmla="*/ 2303361 w 12192000"/>
                <a:gd name="connsiteY28" fmla="*/ 1629827 h 6858000"/>
                <a:gd name="connsiteX29" fmla="*/ 2308720 w 12192000"/>
                <a:gd name="connsiteY29" fmla="*/ 1576903 h 6858000"/>
                <a:gd name="connsiteX30" fmla="*/ 2308720 w 12192000"/>
                <a:gd name="connsiteY30" fmla="*/ 2145534 h 6858000"/>
                <a:gd name="connsiteX31" fmla="*/ 1954220 w 12192000"/>
                <a:gd name="connsiteY31" fmla="*/ 1858636 h 6858000"/>
                <a:gd name="connsiteX32" fmla="*/ 1599720 w 12192000"/>
                <a:gd name="connsiteY32" fmla="*/ 2145534 h 6858000"/>
                <a:gd name="connsiteX33" fmla="*/ 2308720 w 12192000"/>
                <a:gd name="connsiteY33" fmla="*/ 2145534 h 6858000"/>
                <a:gd name="connsiteX34" fmla="*/ 1930691 w 12192000"/>
                <a:gd name="connsiteY34" fmla="*/ 2501414 h 6858000"/>
                <a:gd name="connsiteX35" fmla="*/ 2308720 w 12192000"/>
                <a:gd name="connsiteY35" fmla="*/ 2857293 h 6858000"/>
                <a:gd name="connsiteX36" fmla="*/ 2308720 w 12192000"/>
                <a:gd name="connsiteY36" fmla="*/ 2782564 h 6858000"/>
                <a:gd name="connsiteX37" fmla="*/ 2663743 w 12192000"/>
                <a:gd name="connsiteY37" fmla="*/ 3140534 h 6858000"/>
                <a:gd name="connsiteX38" fmla="*/ 3018766 w 12192000"/>
                <a:gd name="connsiteY38" fmla="*/ 2782564 h 6858000"/>
                <a:gd name="connsiteX39" fmla="*/ 2663743 w 12192000"/>
                <a:gd name="connsiteY39" fmla="*/ 2430865 h 6858000"/>
                <a:gd name="connsiteX40" fmla="*/ 3013012 w 12192000"/>
                <a:gd name="connsiteY40" fmla="*/ 2203406 h 6858000"/>
                <a:gd name="connsiteX41" fmla="*/ 3018715 w 12192000"/>
                <a:gd name="connsiteY41" fmla="*/ 2146053 h 6858000"/>
                <a:gd name="connsiteX42" fmla="*/ 3018766 w 12192000"/>
                <a:gd name="connsiteY42" fmla="*/ 2146057 h 6858000"/>
                <a:gd name="connsiteX43" fmla="*/ 3018766 w 12192000"/>
                <a:gd name="connsiteY43" fmla="*/ 2145534 h 6858000"/>
                <a:gd name="connsiteX44" fmla="*/ 3018766 w 12192000"/>
                <a:gd name="connsiteY44" fmla="*/ 1434298 h 6858000"/>
                <a:gd name="connsiteX45" fmla="*/ 2663743 w 12192000"/>
                <a:gd name="connsiteY45" fmla="*/ 1148967 h 6858000"/>
                <a:gd name="connsiteX46" fmla="*/ 2308720 w 12192000"/>
                <a:gd name="connsiteY46" fmla="*/ 1434298 h 6858000"/>
                <a:gd name="connsiteX47" fmla="*/ 2308720 w 12192000"/>
                <a:gd name="connsiteY47" fmla="*/ 862069 h 6858000"/>
                <a:gd name="connsiteX48" fmla="*/ 2663743 w 12192000"/>
                <a:gd name="connsiteY48" fmla="*/ 1147399 h 6858000"/>
                <a:gd name="connsiteX49" fmla="*/ 3018766 w 12192000"/>
                <a:gd name="connsiteY49" fmla="*/ 862069 h 6858000"/>
                <a:gd name="connsiteX50" fmla="*/ 2310289 w 12192000"/>
                <a:gd name="connsiteY50" fmla="*/ 862069 h 6858000"/>
                <a:gd name="connsiteX51" fmla="*/ 2665312 w 12192000"/>
                <a:gd name="connsiteY51" fmla="*/ 504099 h 6858000"/>
                <a:gd name="connsiteX52" fmla="*/ 2310289 w 12192000"/>
                <a:gd name="connsiteY52" fmla="*/ 152400 h 6858000"/>
                <a:gd name="connsiteX53" fmla="*/ 1955266 w 12192000"/>
                <a:gd name="connsiteY53" fmla="*/ 504099 h 6858000"/>
                <a:gd name="connsiteX54" fmla="*/ 2310289 w 12192000"/>
                <a:gd name="connsiteY54" fmla="*/ 862069 h 6858000"/>
                <a:gd name="connsiteX55" fmla="*/ 2308720 w 12192000"/>
                <a:gd name="connsiteY55" fmla="*/ 862069 h 6858000"/>
                <a:gd name="connsiteX56" fmla="*/ 1960960 w 12192000"/>
                <a:gd name="connsiteY56" fmla="*/ 1133131 h 6858000"/>
                <a:gd name="connsiteX57" fmla="*/ 1954474 w 12192000"/>
                <a:gd name="connsiteY57" fmla="*/ 1213748 h 6858000"/>
                <a:gd name="connsiteX58" fmla="*/ 1947595 w 12192000"/>
                <a:gd name="connsiteY58" fmla="*/ 1133131 h 6858000"/>
                <a:gd name="connsiteX59" fmla="*/ 1600243 w 12192000"/>
                <a:gd name="connsiteY59" fmla="*/ 862069 h 6858000"/>
                <a:gd name="connsiteX60" fmla="*/ 1954743 w 12192000"/>
                <a:gd name="connsiteY60" fmla="*/ 507234 h 6858000"/>
                <a:gd name="connsiteX61" fmla="*/ 1600243 w 12192000"/>
                <a:gd name="connsiteY61" fmla="*/ 152400 h 6858000"/>
                <a:gd name="connsiteX62" fmla="*/ 3020335 w 12192000"/>
                <a:gd name="connsiteY62" fmla="*/ 152400 h 6858000"/>
                <a:gd name="connsiteX63" fmla="*/ 2665835 w 12192000"/>
                <a:gd name="connsiteY63" fmla="*/ 507234 h 6858000"/>
                <a:gd name="connsiteX64" fmla="*/ 3020335 w 12192000"/>
                <a:gd name="connsiteY64" fmla="*/ 862069 h 6858000"/>
                <a:gd name="connsiteX65" fmla="*/ 3020335 w 12192000"/>
                <a:gd name="connsiteY65" fmla="*/ 152400 h 6858000"/>
                <a:gd name="connsiteX66" fmla="*/ 1232148 w 12192000"/>
                <a:gd name="connsiteY66" fmla="*/ 1147399 h 6858000"/>
                <a:gd name="connsiteX67" fmla="*/ 865622 w 12192000"/>
                <a:gd name="connsiteY67" fmla="*/ 1432730 h 6858000"/>
                <a:gd name="connsiteX68" fmla="*/ 510599 w 12192000"/>
                <a:gd name="connsiteY68" fmla="*/ 1150012 h 6858000"/>
                <a:gd name="connsiteX69" fmla="*/ 155576 w 12192000"/>
                <a:gd name="connsiteY69" fmla="*/ 1432730 h 6858000"/>
                <a:gd name="connsiteX70" fmla="*/ 155576 w 12192000"/>
                <a:gd name="connsiteY70" fmla="*/ 2146057 h 6858000"/>
                <a:gd name="connsiteX71" fmla="*/ 510076 w 12192000"/>
                <a:gd name="connsiteY71" fmla="*/ 1789132 h 6858000"/>
                <a:gd name="connsiteX72" fmla="*/ 155576 w 12192000"/>
                <a:gd name="connsiteY72" fmla="*/ 1432730 h 6858000"/>
                <a:gd name="connsiteX73" fmla="*/ 865622 w 12192000"/>
                <a:gd name="connsiteY73" fmla="*/ 1432730 h 6858000"/>
                <a:gd name="connsiteX74" fmla="*/ 511122 w 12192000"/>
                <a:gd name="connsiteY74" fmla="*/ 1789655 h 6858000"/>
                <a:gd name="connsiteX75" fmla="*/ 865622 w 12192000"/>
                <a:gd name="connsiteY75" fmla="*/ 2146580 h 6858000"/>
                <a:gd name="connsiteX76" fmla="*/ 865622 w 12192000"/>
                <a:gd name="connsiteY76" fmla="*/ 2147625 h 6858000"/>
                <a:gd name="connsiteX77" fmla="*/ 155576 w 12192000"/>
                <a:gd name="connsiteY77" fmla="*/ 2147625 h 6858000"/>
                <a:gd name="connsiteX78" fmla="*/ 510599 w 12192000"/>
                <a:gd name="connsiteY78" fmla="*/ 2432955 h 6858000"/>
                <a:gd name="connsiteX79" fmla="*/ 865622 w 12192000"/>
                <a:gd name="connsiteY79" fmla="*/ 2147625 h 6858000"/>
                <a:gd name="connsiteX80" fmla="*/ 865622 w 12192000"/>
                <a:gd name="connsiteY80" fmla="*/ 2719854 h 6858000"/>
                <a:gd name="connsiteX81" fmla="*/ 510599 w 12192000"/>
                <a:gd name="connsiteY81" fmla="*/ 2434523 h 6858000"/>
                <a:gd name="connsiteX82" fmla="*/ 155576 w 12192000"/>
                <a:gd name="connsiteY82" fmla="*/ 2719854 h 6858000"/>
                <a:gd name="connsiteX83" fmla="*/ 865622 w 12192000"/>
                <a:gd name="connsiteY83" fmla="*/ 2719854 h 6858000"/>
                <a:gd name="connsiteX84" fmla="*/ 865622 w 12192000"/>
                <a:gd name="connsiteY84" fmla="*/ 2855726 h 6858000"/>
                <a:gd name="connsiteX85" fmla="*/ 865622 w 12192000"/>
                <a:gd name="connsiteY85" fmla="*/ 2856248 h 6858000"/>
                <a:gd name="connsiteX86" fmla="*/ 865673 w 12192000"/>
                <a:gd name="connsiteY86" fmla="*/ 2856248 h 6858000"/>
                <a:gd name="connsiteX87" fmla="*/ 871550 w 12192000"/>
                <a:gd name="connsiteY87" fmla="*/ 2916021 h 6858000"/>
                <a:gd name="connsiteX88" fmla="*/ 1145936 w 12192000"/>
                <a:gd name="connsiteY88" fmla="*/ 3136155 h 6858000"/>
                <a:gd name="connsiteX89" fmla="*/ 1228360 w 12192000"/>
                <a:gd name="connsiteY89" fmla="*/ 3141310 h 6858000"/>
                <a:gd name="connsiteX90" fmla="*/ 1145586 w 12192000"/>
                <a:gd name="connsiteY90" fmla="*/ 3146824 h 6858000"/>
                <a:gd name="connsiteX91" fmla="*/ 865622 w 12192000"/>
                <a:gd name="connsiteY91" fmla="*/ 3426910 h 6858000"/>
                <a:gd name="connsiteX92" fmla="*/ 511122 w 12192000"/>
                <a:gd name="connsiteY92" fmla="*/ 3781744 h 6858000"/>
                <a:gd name="connsiteX93" fmla="*/ 865622 w 12192000"/>
                <a:gd name="connsiteY93" fmla="*/ 4136579 h 6858000"/>
                <a:gd name="connsiteX94" fmla="*/ 155576 w 12192000"/>
                <a:gd name="connsiteY94" fmla="*/ 4136579 h 6858000"/>
                <a:gd name="connsiteX95" fmla="*/ 510076 w 12192000"/>
                <a:gd name="connsiteY95" fmla="*/ 3781744 h 6858000"/>
                <a:gd name="connsiteX96" fmla="*/ 155576 w 12192000"/>
                <a:gd name="connsiteY96" fmla="*/ 3426910 h 6858000"/>
                <a:gd name="connsiteX97" fmla="*/ 155576 w 12192000"/>
                <a:gd name="connsiteY97" fmla="*/ 4136579 h 6858000"/>
                <a:gd name="connsiteX98" fmla="*/ 510599 w 12192000"/>
                <a:gd name="connsiteY98" fmla="*/ 4423477 h 6858000"/>
                <a:gd name="connsiteX99" fmla="*/ 865622 w 12192000"/>
                <a:gd name="connsiteY99" fmla="*/ 4136579 h 6858000"/>
                <a:gd name="connsiteX100" fmla="*/ 865622 w 12192000"/>
                <a:gd name="connsiteY100" fmla="*/ 4063939 h 6858000"/>
                <a:gd name="connsiteX101" fmla="*/ 1232671 w 12192000"/>
                <a:gd name="connsiteY101" fmla="*/ 4421909 h 6858000"/>
                <a:gd name="connsiteX102" fmla="*/ 1599720 w 12192000"/>
                <a:gd name="connsiteY102" fmla="*/ 4063939 h 6858000"/>
                <a:gd name="connsiteX103" fmla="*/ 1232671 w 12192000"/>
                <a:gd name="connsiteY103" fmla="*/ 3712241 h 6858000"/>
                <a:gd name="connsiteX104" fmla="*/ 1599720 w 12192000"/>
                <a:gd name="connsiteY104" fmla="*/ 3426910 h 6858000"/>
                <a:gd name="connsiteX105" fmla="*/ 1598674 w 12192000"/>
                <a:gd name="connsiteY105" fmla="*/ 3426910 h 6858000"/>
                <a:gd name="connsiteX106" fmla="*/ 1953174 w 12192000"/>
                <a:gd name="connsiteY106" fmla="*/ 3141057 h 6858000"/>
                <a:gd name="connsiteX107" fmla="*/ 1670501 w 12192000"/>
                <a:gd name="connsiteY107" fmla="*/ 2859877 h 6858000"/>
                <a:gd name="connsiteX108" fmla="*/ 1599288 w 12192000"/>
                <a:gd name="connsiteY108" fmla="*/ 2855243 h 6858000"/>
                <a:gd name="connsiteX109" fmla="*/ 1661779 w 12192000"/>
                <a:gd name="connsiteY109" fmla="*/ 2849819 h 6858000"/>
                <a:gd name="connsiteX110" fmla="*/ 1930691 w 12192000"/>
                <a:gd name="connsiteY110" fmla="*/ 2498278 h 6858000"/>
                <a:gd name="connsiteX111" fmla="*/ 1575668 w 12192000"/>
                <a:gd name="connsiteY111" fmla="*/ 2145534 h 6858000"/>
                <a:gd name="connsiteX112" fmla="*/ 1220645 w 12192000"/>
                <a:gd name="connsiteY112" fmla="*/ 2498278 h 6858000"/>
                <a:gd name="connsiteX113" fmla="*/ 1489557 w 12192000"/>
                <a:gd name="connsiteY113" fmla="*/ 2850462 h 6858000"/>
                <a:gd name="connsiteX114" fmla="*/ 1562495 w 12192000"/>
                <a:gd name="connsiteY114" fmla="*/ 2856248 h 6858000"/>
                <a:gd name="connsiteX115" fmla="*/ 865673 w 12192000"/>
                <a:gd name="connsiteY115" fmla="*/ 2856248 h 6858000"/>
                <a:gd name="connsiteX116" fmla="*/ 865622 w 12192000"/>
                <a:gd name="connsiteY116" fmla="*/ 2855726 h 6858000"/>
                <a:gd name="connsiteX117" fmla="*/ 1220122 w 12192000"/>
                <a:gd name="connsiteY117" fmla="*/ 2500891 h 6858000"/>
                <a:gd name="connsiteX118" fmla="*/ 865622 w 12192000"/>
                <a:gd name="connsiteY118" fmla="*/ 2146057 h 6858000"/>
                <a:gd name="connsiteX119" fmla="*/ 865622 w 12192000"/>
                <a:gd name="connsiteY119" fmla="*/ 1783907 h 6858000"/>
                <a:gd name="connsiteX120" fmla="*/ 1233194 w 12192000"/>
                <a:gd name="connsiteY120" fmla="*/ 2141876 h 6858000"/>
                <a:gd name="connsiteX121" fmla="*/ 1600765 w 12192000"/>
                <a:gd name="connsiteY121" fmla="*/ 1783907 h 6858000"/>
                <a:gd name="connsiteX122" fmla="*/ 1320144 w 12192000"/>
                <a:gd name="connsiteY122" fmla="*/ 1439389 h 6858000"/>
                <a:gd name="connsiteX123" fmla="*/ 1239515 w 12192000"/>
                <a:gd name="connsiteY123" fmla="*/ 1432730 h 6858000"/>
                <a:gd name="connsiteX124" fmla="*/ 1599197 w 12192000"/>
                <a:gd name="connsiteY124" fmla="*/ 1432730 h 6858000"/>
                <a:gd name="connsiteX125" fmla="*/ 1232148 w 12192000"/>
                <a:gd name="connsiteY125" fmla="*/ 1147399 h 6858000"/>
                <a:gd name="connsiteX126" fmla="*/ 2312380 w 12192000"/>
                <a:gd name="connsiteY126" fmla="*/ 2859384 h 6858000"/>
                <a:gd name="connsiteX127" fmla="*/ 1954220 w 12192000"/>
                <a:gd name="connsiteY127" fmla="*/ 3145237 h 6858000"/>
                <a:gd name="connsiteX128" fmla="*/ 2239795 w 12192000"/>
                <a:gd name="connsiteY128" fmla="*/ 3426417 h 6858000"/>
                <a:gd name="connsiteX129" fmla="*/ 2283290 w 12192000"/>
                <a:gd name="connsiteY129" fmla="*/ 3429218 h 6858000"/>
                <a:gd name="connsiteX130" fmla="*/ 2226280 w 12192000"/>
                <a:gd name="connsiteY130" fmla="*/ 3434091 h 6858000"/>
                <a:gd name="connsiteX131" fmla="*/ 1955266 w 12192000"/>
                <a:gd name="connsiteY131" fmla="*/ 3778609 h 6858000"/>
                <a:gd name="connsiteX132" fmla="*/ 2310289 w 12192000"/>
                <a:gd name="connsiteY132" fmla="*/ 4136579 h 6858000"/>
                <a:gd name="connsiteX133" fmla="*/ 2308720 w 12192000"/>
                <a:gd name="connsiteY133" fmla="*/ 4136579 h 6858000"/>
                <a:gd name="connsiteX134" fmla="*/ 1960960 w 12192000"/>
                <a:gd name="connsiteY134" fmla="*/ 4407641 h 6858000"/>
                <a:gd name="connsiteX135" fmla="*/ 1954474 w 12192000"/>
                <a:gd name="connsiteY135" fmla="*/ 4488259 h 6858000"/>
                <a:gd name="connsiteX136" fmla="*/ 1947595 w 12192000"/>
                <a:gd name="connsiteY136" fmla="*/ 4407641 h 6858000"/>
                <a:gd name="connsiteX137" fmla="*/ 1600243 w 12192000"/>
                <a:gd name="connsiteY137" fmla="*/ 4136579 h 6858000"/>
                <a:gd name="connsiteX138" fmla="*/ 1954743 w 12192000"/>
                <a:gd name="connsiteY138" fmla="*/ 3781744 h 6858000"/>
                <a:gd name="connsiteX139" fmla="*/ 1600243 w 12192000"/>
                <a:gd name="connsiteY139" fmla="*/ 3426910 h 6858000"/>
                <a:gd name="connsiteX140" fmla="*/ 1600243 w 12192000"/>
                <a:gd name="connsiteY140" fmla="*/ 4136579 h 6858000"/>
                <a:gd name="connsiteX141" fmla="*/ 1600243 w 12192000"/>
                <a:gd name="connsiteY141" fmla="*/ 4846247 h 6858000"/>
                <a:gd name="connsiteX142" fmla="*/ 1954743 w 12192000"/>
                <a:gd name="connsiteY142" fmla="*/ 5133146 h 6858000"/>
                <a:gd name="connsiteX143" fmla="*/ 2303361 w 12192000"/>
                <a:gd name="connsiteY143" fmla="*/ 4904336 h 6858000"/>
                <a:gd name="connsiteX144" fmla="*/ 2308720 w 12192000"/>
                <a:gd name="connsiteY144" fmla="*/ 4851412 h 6858000"/>
                <a:gd name="connsiteX145" fmla="*/ 2308720 w 12192000"/>
                <a:gd name="connsiteY145" fmla="*/ 5420044 h 6858000"/>
                <a:gd name="connsiteX146" fmla="*/ 1954220 w 12192000"/>
                <a:gd name="connsiteY146" fmla="*/ 5133146 h 6858000"/>
                <a:gd name="connsiteX147" fmla="*/ 1599720 w 12192000"/>
                <a:gd name="connsiteY147" fmla="*/ 5420044 h 6858000"/>
                <a:gd name="connsiteX148" fmla="*/ 2308720 w 12192000"/>
                <a:gd name="connsiteY148" fmla="*/ 5420044 h 6858000"/>
                <a:gd name="connsiteX149" fmla="*/ 1930691 w 12192000"/>
                <a:gd name="connsiteY149" fmla="*/ 5775924 h 6858000"/>
                <a:gd name="connsiteX150" fmla="*/ 2308720 w 12192000"/>
                <a:gd name="connsiteY150" fmla="*/ 6131803 h 6858000"/>
                <a:gd name="connsiteX151" fmla="*/ 2308720 w 12192000"/>
                <a:gd name="connsiteY151" fmla="*/ 6057074 h 6858000"/>
                <a:gd name="connsiteX152" fmla="*/ 2663743 w 12192000"/>
                <a:gd name="connsiteY152" fmla="*/ 6415044 h 6858000"/>
                <a:gd name="connsiteX153" fmla="*/ 3018766 w 12192000"/>
                <a:gd name="connsiteY153" fmla="*/ 6057074 h 6858000"/>
                <a:gd name="connsiteX154" fmla="*/ 2663743 w 12192000"/>
                <a:gd name="connsiteY154" fmla="*/ 5705375 h 6858000"/>
                <a:gd name="connsiteX155" fmla="*/ 3013012 w 12192000"/>
                <a:gd name="connsiteY155" fmla="*/ 5477916 h 6858000"/>
                <a:gd name="connsiteX156" fmla="*/ 3018715 w 12192000"/>
                <a:gd name="connsiteY156" fmla="*/ 5420563 h 6858000"/>
                <a:gd name="connsiteX157" fmla="*/ 3018766 w 12192000"/>
                <a:gd name="connsiteY157" fmla="*/ 5420567 h 6858000"/>
                <a:gd name="connsiteX158" fmla="*/ 3018766 w 12192000"/>
                <a:gd name="connsiteY158" fmla="*/ 5420044 h 6858000"/>
                <a:gd name="connsiteX159" fmla="*/ 3018766 w 12192000"/>
                <a:gd name="connsiteY159" fmla="*/ 4708808 h 6858000"/>
                <a:gd name="connsiteX160" fmla="*/ 2663743 w 12192000"/>
                <a:gd name="connsiteY160" fmla="*/ 4423477 h 6858000"/>
                <a:gd name="connsiteX161" fmla="*/ 2308720 w 12192000"/>
                <a:gd name="connsiteY161" fmla="*/ 4708808 h 6858000"/>
                <a:gd name="connsiteX162" fmla="*/ 2308720 w 12192000"/>
                <a:gd name="connsiteY162" fmla="*/ 4136579 h 6858000"/>
                <a:gd name="connsiteX163" fmla="*/ 2663743 w 12192000"/>
                <a:gd name="connsiteY163" fmla="*/ 4421909 h 6858000"/>
                <a:gd name="connsiteX164" fmla="*/ 3018766 w 12192000"/>
                <a:gd name="connsiteY164" fmla="*/ 4136579 h 6858000"/>
                <a:gd name="connsiteX165" fmla="*/ 2310289 w 12192000"/>
                <a:gd name="connsiteY165" fmla="*/ 4136579 h 6858000"/>
                <a:gd name="connsiteX166" fmla="*/ 2665312 w 12192000"/>
                <a:gd name="connsiteY166" fmla="*/ 3778609 h 6858000"/>
                <a:gd name="connsiteX167" fmla="*/ 2394298 w 12192000"/>
                <a:gd name="connsiteY167" fmla="*/ 3434091 h 6858000"/>
                <a:gd name="connsiteX168" fmla="*/ 2328633 w 12192000"/>
                <a:gd name="connsiteY168" fmla="*/ 3428478 h 6858000"/>
                <a:gd name="connsiteX169" fmla="*/ 2999974 w 12192000"/>
                <a:gd name="connsiteY169" fmla="*/ 3428478 h 6858000"/>
                <a:gd name="connsiteX170" fmla="*/ 2945656 w 12192000"/>
                <a:gd name="connsiteY170" fmla="*/ 3432661 h 6858000"/>
                <a:gd name="connsiteX171" fmla="*/ 2665835 w 12192000"/>
                <a:gd name="connsiteY171" fmla="*/ 3781744 h 6858000"/>
                <a:gd name="connsiteX172" fmla="*/ 3020335 w 12192000"/>
                <a:gd name="connsiteY172" fmla="*/ 4136579 h 6858000"/>
                <a:gd name="connsiteX173" fmla="*/ 3020335 w 12192000"/>
                <a:gd name="connsiteY173" fmla="*/ 3426910 h 6858000"/>
                <a:gd name="connsiteX174" fmla="*/ 3018629 w 12192000"/>
                <a:gd name="connsiteY174" fmla="*/ 3427042 h 6858000"/>
                <a:gd name="connsiteX175" fmla="*/ 3013012 w 12192000"/>
                <a:gd name="connsiteY175" fmla="*/ 3368355 h 6858000"/>
                <a:gd name="connsiteX176" fmla="*/ 2663743 w 12192000"/>
                <a:gd name="connsiteY176" fmla="*/ 3143147 h 6858000"/>
                <a:gd name="connsiteX177" fmla="*/ 2314475 w 12192000"/>
                <a:gd name="connsiteY177" fmla="*/ 3370606 h 6858000"/>
                <a:gd name="connsiteX178" fmla="*/ 2312380 w 12192000"/>
                <a:gd name="connsiteY178" fmla="*/ 3391673 h 6858000"/>
                <a:gd name="connsiteX179" fmla="*/ 2312380 w 12192000"/>
                <a:gd name="connsiteY179" fmla="*/ 2859384 h 6858000"/>
                <a:gd name="connsiteX180" fmla="*/ 1232148 w 12192000"/>
                <a:gd name="connsiteY180" fmla="*/ 4421909 h 6858000"/>
                <a:gd name="connsiteX181" fmla="*/ 871177 w 12192000"/>
                <a:gd name="connsiteY181" fmla="*/ 4649368 h 6858000"/>
                <a:gd name="connsiteX182" fmla="*/ 865372 w 12192000"/>
                <a:gd name="connsiteY182" fmla="*/ 4704644 h 6858000"/>
                <a:gd name="connsiteX183" fmla="*/ 859867 w 12192000"/>
                <a:gd name="connsiteY183" fmla="*/ 4647530 h 6858000"/>
                <a:gd name="connsiteX184" fmla="*/ 510599 w 12192000"/>
                <a:gd name="connsiteY184" fmla="*/ 4424522 h 6858000"/>
                <a:gd name="connsiteX185" fmla="*/ 155576 w 12192000"/>
                <a:gd name="connsiteY185" fmla="*/ 4707240 h 6858000"/>
                <a:gd name="connsiteX186" fmla="*/ 155576 w 12192000"/>
                <a:gd name="connsiteY186" fmla="*/ 5421090 h 6858000"/>
                <a:gd name="connsiteX187" fmla="*/ 510076 w 12192000"/>
                <a:gd name="connsiteY187" fmla="*/ 5064165 h 6858000"/>
                <a:gd name="connsiteX188" fmla="*/ 155576 w 12192000"/>
                <a:gd name="connsiteY188" fmla="*/ 4707240 h 6858000"/>
                <a:gd name="connsiteX189" fmla="*/ 865099 w 12192000"/>
                <a:gd name="connsiteY189" fmla="*/ 4707240 h 6858000"/>
                <a:gd name="connsiteX190" fmla="*/ 865372 w 12192000"/>
                <a:gd name="connsiteY190" fmla="*/ 4704644 h 6858000"/>
                <a:gd name="connsiteX191" fmla="*/ 865622 w 12192000"/>
                <a:gd name="connsiteY191" fmla="*/ 4707240 h 6858000"/>
                <a:gd name="connsiteX192" fmla="*/ 511122 w 12192000"/>
                <a:gd name="connsiteY192" fmla="*/ 5064165 h 6858000"/>
                <a:gd name="connsiteX193" fmla="*/ 865622 w 12192000"/>
                <a:gd name="connsiteY193" fmla="*/ 5421090 h 6858000"/>
                <a:gd name="connsiteX194" fmla="*/ 865622 w 12192000"/>
                <a:gd name="connsiteY194" fmla="*/ 5422135 h 6858000"/>
                <a:gd name="connsiteX195" fmla="*/ 155576 w 12192000"/>
                <a:gd name="connsiteY195" fmla="*/ 5422135 h 6858000"/>
                <a:gd name="connsiteX196" fmla="*/ 510599 w 12192000"/>
                <a:gd name="connsiteY196" fmla="*/ 5707465 h 6858000"/>
                <a:gd name="connsiteX197" fmla="*/ 865622 w 12192000"/>
                <a:gd name="connsiteY197" fmla="*/ 5422135 h 6858000"/>
                <a:gd name="connsiteX198" fmla="*/ 865622 w 12192000"/>
                <a:gd name="connsiteY198" fmla="*/ 5994364 h 6858000"/>
                <a:gd name="connsiteX199" fmla="*/ 510599 w 12192000"/>
                <a:gd name="connsiteY199" fmla="*/ 5709033 h 6858000"/>
                <a:gd name="connsiteX200" fmla="*/ 155576 w 12192000"/>
                <a:gd name="connsiteY200" fmla="*/ 5994364 h 6858000"/>
                <a:gd name="connsiteX201" fmla="*/ 865622 w 12192000"/>
                <a:gd name="connsiteY201" fmla="*/ 5994364 h 6858000"/>
                <a:gd name="connsiteX202" fmla="*/ 865622 w 12192000"/>
                <a:gd name="connsiteY202" fmla="*/ 6130236 h 6858000"/>
                <a:gd name="connsiteX203" fmla="*/ 1232671 w 12192000"/>
                <a:gd name="connsiteY203" fmla="*/ 6415566 h 6858000"/>
                <a:gd name="connsiteX204" fmla="*/ 1593642 w 12192000"/>
                <a:gd name="connsiteY204" fmla="*/ 6188108 h 6858000"/>
                <a:gd name="connsiteX205" fmla="*/ 1598674 w 12192000"/>
                <a:gd name="connsiteY205" fmla="*/ 6140196 h 6858000"/>
                <a:gd name="connsiteX206" fmla="*/ 1598674 w 12192000"/>
                <a:gd name="connsiteY206" fmla="*/ 6701419 h 6858000"/>
                <a:gd name="connsiteX207" fmla="*/ 1232148 w 12192000"/>
                <a:gd name="connsiteY207" fmla="*/ 6415566 h 6858000"/>
                <a:gd name="connsiteX208" fmla="*/ 865622 w 12192000"/>
                <a:gd name="connsiteY208" fmla="*/ 6701419 h 6858000"/>
                <a:gd name="connsiteX209" fmla="*/ 1598674 w 12192000"/>
                <a:gd name="connsiteY209" fmla="*/ 6701419 h 6858000"/>
                <a:gd name="connsiteX210" fmla="*/ 1953174 w 12192000"/>
                <a:gd name="connsiteY210" fmla="*/ 6415566 h 6858000"/>
                <a:gd name="connsiteX211" fmla="*/ 1670501 w 12192000"/>
                <a:gd name="connsiteY211" fmla="*/ 6134387 h 6858000"/>
                <a:gd name="connsiteX212" fmla="*/ 1599326 w 12192000"/>
                <a:gd name="connsiteY212" fmla="*/ 6129756 h 6858000"/>
                <a:gd name="connsiteX213" fmla="*/ 1661779 w 12192000"/>
                <a:gd name="connsiteY213" fmla="*/ 6124350 h 6858000"/>
                <a:gd name="connsiteX214" fmla="*/ 1930691 w 12192000"/>
                <a:gd name="connsiteY214" fmla="*/ 5772788 h 6858000"/>
                <a:gd name="connsiteX215" fmla="*/ 1575668 w 12192000"/>
                <a:gd name="connsiteY215" fmla="*/ 5420044 h 6858000"/>
                <a:gd name="connsiteX216" fmla="*/ 1220645 w 12192000"/>
                <a:gd name="connsiteY216" fmla="*/ 5772788 h 6858000"/>
                <a:gd name="connsiteX217" fmla="*/ 1489557 w 12192000"/>
                <a:gd name="connsiteY217" fmla="*/ 6124972 h 6858000"/>
                <a:gd name="connsiteX218" fmla="*/ 1555915 w 12192000"/>
                <a:gd name="connsiteY218" fmla="*/ 6130236 h 6858000"/>
                <a:gd name="connsiteX219" fmla="*/ 865622 w 12192000"/>
                <a:gd name="connsiteY219" fmla="*/ 6130236 h 6858000"/>
                <a:gd name="connsiteX220" fmla="*/ 1220122 w 12192000"/>
                <a:gd name="connsiteY220" fmla="*/ 5775401 h 6858000"/>
                <a:gd name="connsiteX221" fmla="*/ 865622 w 12192000"/>
                <a:gd name="connsiteY221" fmla="*/ 5420567 h 6858000"/>
                <a:gd name="connsiteX222" fmla="*/ 865622 w 12192000"/>
                <a:gd name="connsiteY222" fmla="*/ 5058416 h 6858000"/>
                <a:gd name="connsiteX223" fmla="*/ 1233194 w 12192000"/>
                <a:gd name="connsiteY223" fmla="*/ 5416386 h 6858000"/>
                <a:gd name="connsiteX224" fmla="*/ 1600765 w 12192000"/>
                <a:gd name="connsiteY224" fmla="*/ 5058416 h 6858000"/>
                <a:gd name="connsiteX225" fmla="*/ 1320144 w 12192000"/>
                <a:gd name="connsiteY225" fmla="*/ 4713898 h 6858000"/>
                <a:gd name="connsiteX226" fmla="*/ 1239527 w 12192000"/>
                <a:gd name="connsiteY226" fmla="*/ 4707240 h 6858000"/>
                <a:gd name="connsiteX227" fmla="*/ 1599197 w 12192000"/>
                <a:gd name="connsiteY227" fmla="*/ 4707240 h 6858000"/>
                <a:gd name="connsiteX228" fmla="*/ 1232148 w 12192000"/>
                <a:gd name="connsiteY228" fmla="*/ 4421909 h 6858000"/>
                <a:gd name="connsiteX229" fmla="*/ 2312380 w 12192000"/>
                <a:gd name="connsiteY229" fmla="*/ 6133894 h 6858000"/>
                <a:gd name="connsiteX230" fmla="*/ 1954220 w 12192000"/>
                <a:gd name="connsiteY230" fmla="*/ 6419747 h 6858000"/>
                <a:gd name="connsiteX231" fmla="*/ 2312380 w 12192000"/>
                <a:gd name="connsiteY231" fmla="*/ 6705600 h 6858000"/>
                <a:gd name="connsiteX232" fmla="*/ 2312380 w 12192000"/>
                <a:gd name="connsiteY232" fmla="*/ 6702987 h 6858000"/>
                <a:gd name="connsiteX233" fmla="*/ 3018766 w 12192000"/>
                <a:gd name="connsiteY233" fmla="*/ 6702987 h 6858000"/>
                <a:gd name="connsiteX234" fmla="*/ 2663743 w 12192000"/>
                <a:gd name="connsiteY234" fmla="*/ 6417657 h 6858000"/>
                <a:gd name="connsiteX235" fmla="*/ 2314475 w 12192000"/>
                <a:gd name="connsiteY235" fmla="*/ 6645115 h 6858000"/>
                <a:gd name="connsiteX236" fmla="*/ 2312380 w 12192000"/>
                <a:gd name="connsiteY236" fmla="*/ 6666182 h 6858000"/>
                <a:gd name="connsiteX237" fmla="*/ 2312380 w 12192000"/>
                <a:gd name="connsiteY237" fmla="*/ 6133894 h 6858000"/>
                <a:gd name="connsiteX238" fmla="*/ 509553 w 12192000"/>
                <a:gd name="connsiteY238" fmla="*/ 2720899 h 6858000"/>
                <a:gd name="connsiteX239" fmla="*/ 154530 w 12192000"/>
                <a:gd name="connsiteY239" fmla="*/ 3072598 h 6858000"/>
                <a:gd name="connsiteX240" fmla="*/ 509553 w 12192000"/>
                <a:gd name="connsiteY240" fmla="*/ 3430568 h 6858000"/>
                <a:gd name="connsiteX241" fmla="*/ 864576 w 12192000"/>
                <a:gd name="connsiteY241" fmla="*/ 3072598 h 6858000"/>
                <a:gd name="connsiteX242" fmla="*/ 509553 w 12192000"/>
                <a:gd name="connsiteY242" fmla="*/ 2720899 h 6858000"/>
                <a:gd name="connsiteX243" fmla="*/ 509553 w 12192000"/>
                <a:gd name="connsiteY243" fmla="*/ 5995409 h 6858000"/>
                <a:gd name="connsiteX244" fmla="*/ 154530 w 12192000"/>
                <a:gd name="connsiteY244" fmla="*/ 6347108 h 6858000"/>
                <a:gd name="connsiteX245" fmla="*/ 509553 w 12192000"/>
                <a:gd name="connsiteY245" fmla="*/ 6705078 h 6858000"/>
                <a:gd name="connsiteX246" fmla="*/ 864576 w 12192000"/>
                <a:gd name="connsiteY246" fmla="*/ 6347108 h 6858000"/>
                <a:gd name="connsiteX247" fmla="*/ 509553 w 12192000"/>
                <a:gd name="connsiteY247" fmla="*/ 59954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155576" y="152400"/>
                  </a:moveTo>
                  <a:lnTo>
                    <a:pt x="155576" y="862069"/>
                  </a:lnTo>
                  <a:cubicBezTo>
                    <a:pt x="156621" y="1029818"/>
                    <a:pt x="271651" y="1148967"/>
                    <a:pt x="510599" y="1148967"/>
                  </a:cubicBezTo>
                  <a:cubicBezTo>
                    <a:pt x="749547" y="1148967"/>
                    <a:pt x="864576" y="1021457"/>
                    <a:pt x="865622" y="862069"/>
                  </a:cubicBezTo>
                  <a:lnTo>
                    <a:pt x="155576" y="862069"/>
                  </a:lnTo>
                  <a:cubicBezTo>
                    <a:pt x="362629" y="861024"/>
                    <a:pt x="510076" y="746055"/>
                    <a:pt x="510076" y="507234"/>
                  </a:cubicBezTo>
                  <a:cubicBezTo>
                    <a:pt x="510076" y="268414"/>
                    <a:pt x="352695" y="153445"/>
                    <a:pt x="155576" y="152400"/>
                  </a:cubicBezTo>
                  <a:close/>
                  <a:moveTo>
                    <a:pt x="865622" y="152400"/>
                  </a:moveTo>
                  <a:cubicBezTo>
                    <a:pt x="658569" y="153445"/>
                    <a:pt x="511645" y="268414"/>
                    <a:pt x="511645" y="507234"/>
                  </a:cubicBezTo>
                  <a:cubicBezTo>
                    <a:pt x="511645" y="746055"/>
                    <a:pt x="669026" y="861024"/>
                    <a:pt x="866145" y="862069"/>
                  </a:cubicBezTo>
                  <a:lnTo>
                    <a:pt x="866145" y="796862"/>
                  </a:lnTo>
                  <a:lnTo>
                    <a:pt x="870928" y="864827"/>
                  </a:lnTo>
                  <a:cubicBezTo>
                    <a:pt x="895834" y="1033370"/>
                    <a:pt x="1009409" y="1147399"/>
                    <a:pt x="1232671" y="1147399"/>
                  </a:cubicBezTo>
                  <a:cubicBezTo>
                    <a:pt x="1487827" y="1147399"/>
                    <a:pt x="1599720" y="982786"/>
                    <a:pt x="1599720" y="789430"/>
                  </a:cubicBezTo>
                  <a:cubicBezTo>
                    <a:pt x="1599720" y="596074"/>
                    <a:pt x="1480507" y="437731"/>
                    <a:pt x="1232671" y="437731"/>
                  </a:cubicBezTo>
                  <a:cubicBezTo>
                    <a:pt x="1479984" y="437731"/>
                    <a:pt x="1598151" y="311265"/>
                    <a:pt x="1599197" y="152400"/>
                  </a:cubicBezTo>
                  <a:lnTo>
                    <a:pt x="866145" y="152400"/>
                  </a:lnTo>
                  <a:lnTo>
                    <a:pt x="866145" y="157704"/>
                  </a:lnTo>
                  <a:lnTo>
                    <a:pt x="865622" y="152400"/>
                  </a:lnTo>
                  <a:close/>
                  <a:moveTo>
                    <a:pt x="1600243" y="152400"/>
                  </a:moveTo>
                  <a:lnTo>
                    <a:pt x="1600243" y="862069"/>
                  </a:lnTo>
                  <a:lnTo>
                    <a:pt x="1600243" y="1571738"/>
                  </a:lnTo>
                  <a:cubicBezTo>
                    <a:pt x="1601288" y="1739487"/>
                    <a:pt x="1715795" y="1858636"/>
                    <a:pt x="1954743" y="1858636"/>
                  </a:cubicBezTo>
                  <a:cubicBezTo>
                    <a:pt x="2163823" y="1858636"/>
                    <a:pt x="2277227" y="1761011"/>
                    <a:pt x="2303361" y="1629827"/>
                  </a:cubicBezTo>
                  <a:lnTo>
                    <a:pt x="2308720" y="1576903"/>
                  </a:lnTo>
                  <a:lnTo>
                    <a:pt x="2308720" y="2145534"/>
                  </a:lnTo>
                  <a:cubicBezTo>
                    <a:pt x="2307675" y="1977785"/>
                    <a:pt x="2193168" y="1858636"/>
                    <a:pt x="1954220" y="1858636"/>
                  </a:cubicBezTo>
                  <a:cubicBezTo>
                    <a:pt x="1715272" y="1858636"/>
                    <a:pt x="1601288" y="1986146"/>
                    <a:pt x="1599720" y="2145534"/>
                  </a:cubicBezTo>
                  <a:lnTo>
                    <a:pt x="2308720" y="2145534"/>
                  </a:lnTo>
                  <a:cubicBezTo>
                    <a:pt x="2087550" y="2146580"/>
                    <a:pt x="1930691" y="2261548"/>
                    <a:pt x="1930691" y="2501414"/>
                  </a:cubicBezTo>
                  <a:cubicBezTo>
                    <a:pt x="1930691" y="2741280"/>
                    <a:pt x="2098530" y="2856248"/>
                    <a:pt x="2308720" y="2857293"/>
                  </a:cubicBezTo>
                  <a:lnTo>
                    <a:pt x="2308720" y="2782564"/>
                  </a:lnTo>
                  <a:cubicBezTo>
                    <a:pt x="2308720" y="2992120"/>
                    <a:pt x="2416953" y="3140534"/>
                    <a:pt x="2663743" y="3140534"/>
                  </a:cubicBezTo>
                  <a:cubicBezTo>
                    <a:pt x="2910534" y="3140534"/>
                    <a:pt x="3018766" y="2975920"/>
                    <a:pt x="3018766" y="2782564"/>
                  </a:cubicBezTo>
                  <a:cubicBezTo>
                    <a:pt x="3018766" y="2589208"/>
                    <a:pt x="2903214" y="2430865"/>
                    <a:pt x="2663743" y="2430865"/>
                  </a:cubicBezTo>
                  <a:cubicBezTo>
                    <a:pt x="2872823" y="2430865"/>
                    <a:pt x="2987027" y="2334040"/>
                    <a:pt x="3013012" y="2203406"/>
                  </a:cubicBezTo>
                  <a:lnTo>
                    <a:pt x="3018715" y="2146053"/>
                  </a:lnTo>
                  <a:lnTo>
                    <a:pt x="3018766" y="2146057"/>
                  </a:lnTo>
                  <a:lnTo>
                    <a:pt x="3018766" y="2145534"/>
                  </a:lnTo>
                  <a:lnTo>
                    <a:pt x="3018766" y="1434298"/>
                  </a:lnTo>
                  <a:cubicBezTo>
                    <a:pt x="3017721" y="1267594"/>
                    <a:pt x="2902691" y="1148967"/>
                    <a:pt x="2663743" y="1148967"/>
                  </a:cubicBezTo>
                  <a:cubicBezTo>
                    <a:pt x="2424796" y="1148967"/>
                    <a:pt x="2309766" y="1275432"/>
                    <a:pt x="2308720" y="1434298"/>
                  </a:cubicBezTo>
                  <a:lnTo>
                    <a:pt x="2308720" y="862069"/>
                  </a:lnTo>
                  <a:cubicBezTo>
                    <a:pt x="2309766" y="1028773"/>
                    <a:pt x="2424796" y="1147399"/>
                    <a:pt x="2663743" y="1147399"/>
                  </a:cubicBezTo>
                  <a:cubicBezTo>
                    <a:pt x="2902691" y="1147399"/>
                    <a:pt x="3017721" y="1020934"/>
                    <a:pt x="3018766" y="862069"/>
                  </a:cubicBezTo>
                  <a:lnTo>
                    <a:pt x="2310289" y="862069"/>
                  </a:lnTo>
                  <a:cubicBezTo>
                    <a:pt x="2557079" y="862069"/>
                    <a:pt x="2665312" y="697455"/>
                    <a:pt x="2665312" y="504099"/>
                  </a:cubicBezTo>
                  <a:cubicBezTo>
                    <a:pt x="2665312" y="310743"/>
                    <a:pt x="2549759" y="152400"/>
                    <a:pt x="2310289" y="152400"/>
                  </a:cubicBezTo>
                  <a:cubicBezTo>
                    <a:pt x="2070818" y="152400"/>
                    <a:pt x="1955266" y="310743"/>
                    <a:pt x="1955266" y="504099"/>
                  </a:cubicBezTo>
                  <a:cubicBezTo>
                    <a:pt x="1955266" y="713132"/>
                    <a:pt x="2063498" y="862069"/>
                    <a:pt x="2310289" y="862069"/>
                  </a:cubicBezTo>
                  <a:lnTo>
                    <a:pt x="2308720" y="862069"/>
                  </a:lnTo>
                  <a:cubicBezTo>
                    <a:pt x="2127549" y="862983"/>
                    <a:pt x="1992013" y="951120"/>
                    <a:pt x="1960960" y="1133131"/>
                  </a:cubicBezTo>
                  <a:lnTo>
                    <a:pt x="1954474" y="1213748"/>
                  </a:lnTo>
                  <a:lnTo>
                    <a:pt x="1947595" y="1133131"/>
                  </a:lnTo>
                  <a:cubicBezTo>
                    <a:pt x="1914777" y="951120"/>
                    <a:pt x="1772721" y="862983"/>
                    <a:pt x="1600243" y="862069"/>
                  </a:cubicBezTo>
                  <a:cubicBezTo>
                    <a:pt x="1807296" y="861024"/>
                    <a:pt x="1954743" y="746055"/>
                    <a:pt x="1954743" y="507234"/>
                  </a:cubicBezTo>
                  <a:cubicBezTo>
                    <a:pt x="1954743" y="268414"/>
                    <a:pt x="1797361" y="153445"/>
                    <a:pt x="1600243" y="152400"/>
                  </a:cubicBezTo>
                  <a:close/>
                  <a:moveTo>
                    <a:pt x="3020335" y="152400"/>
                  </a:moveTo>
                  <a:cubicBezTo>
                    <a:pt x="2813282" y="153445"/>
                    <a:pt x="2665835" y="268414"/>
                    <a:pt x="2665835" y="507234"/>
                  </a:cubicBezTo>
                  <a:cubicBezTo>
                    <a:pt x="2665835" y="746055"/>
                    <a:pt x="2823216" y="861024"/>
                    <a:pt x="3020335" y="862069"/>
                  </a:cubicBezTo>
                  <a:lnTo>
                    <a:pt x="3020335" y="152400"/>
                  </a:lnTo>
                  <a:close/>
                  <a:moveTo>
                    <a:pt x="1232148" y="1147399"/>
                  </a:moveTo>
                  <a:cubicBezTo>
                    <a:pt x="984834" y="1147399"/>
                    <a:pt x="866668" y="1274387"/>
                    <a:pt x="865622" y="1432730"/>
                  </a:cubicBezTo>
                  <a:cubicBezTo>
                    <a:pt x="864576" y="1267594"/>
                    <a:pt x="749547" y="1150012"/>
                    <a:pt x="510599" y="1150012"/>
                  </a:cubicBezTo>
                  <a:cubicBezTo>
                    <a:pt x="271651" y="1150012"/>
                    <a:pt x="156621" y="1275432"/>
                    <a:pt x="155576" y="1432730"/>
                  </a:cubicBezTo>
                  <a:lnTo>
                    <a:pt x="155576" y="2146057"/>
                  </a:lnTo>
                  <a:cubicBezTo>
                    <a:pt x="362629" y="2145012"/>
                    <a:pt x="510076" y="2029521"/>
                    <a:pt x="510076" y="1789132"/>
                  </a:cubicBezTo>
                  <a:cubicBezTo>
                    <a:pt x="510076" y="1548744"/>
                    <a:pt x="352695" y="1433775"/>
                    <a:pt x="155576" y="1432730"/>
                  </a:cubicBezTo>
                  <a:lnTo>
                    <a:pt x="865622" y="1432730"/>
                  </a:lnTo>
                  <a:cubicBezTo>
                    <a:pt x="658569" y="1433775"/>
                    <a:pt x="511122" y="1549266"/>
                    <a:pt x="511122" y="1789655"/>
                  </a:cubicBezTo>
                  <a:cubicBezTo>
                    <a:pt x="511122" y="2030043"/>
                    <a:pt x="668503" y="2145534"/>
                    <a:pt x="865622" y="2146580"/>
                  </a:cubicBezTo>
                  <a:lnTo>
                    <a:pt x="865622" y="2147625"/>
                  </a:lnTo>
                  <a:lnTo>
                    <a:pt x="155576" y="2147625"/>
                  </a:lnTo>
                  <a:cubicBezTo>
                    <a:pt x="156621" y="2314329"/>
                    <a:pt x="271651" y="2432955"/>
                    <a:pt x="510599" y="2432955"/>
                  </a:cubicBezTo>
                  <a:cubicBezTo>
                    <a:pt x="749547" y="2432955"/>
                    <a:pt x="864576" y="2306490"/>
                    <a:pt x="865622" y="2147625"/>
                  </a:cubicBezTo>
                  <a:lnTo>
                    <a:pt x="865622" y="2719854"/>
                  </a:lnTo>
                  <a:cubicBezTo>
                    <a:pt x="864576" y="2553150"/>
                    <a:pt x="749547" y="2434523"/>
                    <a:pt x="510599" y="2434523"/>
                  </a:cubicBezTo>
                  <a:cubicBezTo>
                    <a:pt x="271651" y="2434523"/>
                    <a:pt x="156621" y="2560989"/>
                    <a:pt x="155576" y="2719854"/>
                  </a:cubicBezTo>
                  <a:lnTo>
                    <a:pt x="865622" y="2719854"/>
                  </a:lnTo>
                  <a:lnTo>
                    <a:pt x="865622" y="2855726"/>
                  </a:lnTo>
                  <a:lnTo>
                    <a:pt x="865622" y="2856248"/>
                  </a:lnTo>
                  <a:lnTo>
                    <a:pt x="865673" y="2856248"/>
                  </a:lnTo>
                  <a:lnTo>
                    <a:pt x="871550" y="2916021"/>
                  </a:lnTo>
                  <a:cubicBezTo>
                    <a:pt x="894522" y="3031508"/>
                    <a:pt x="984439" y="3114734"/>
                    <a:pt x="1145936" y="3136155"/>
                  </a:cubicBezTo>
                  <a:lnTo>
                    <a:pt x="1228360" y="3141310"/>
                  </a:lnTo>
                  <a:lnTo>
                    <a:pt x="1145586" y="3146824"/>
                  </a:lnTo>
                  <a:cubicBezTo>
                    <a:pt x="957523" y="3173302"/>
                    <a:pt x="866537" y="3287902"/>
                    <a:pt x="865622" y="3426910"/>
                  </a:cubicBezTo>
                  <a:cubicBezTo>
                    <a:pt x="658569" y="3427955"/>
                    <a:pt x="511122" y="3542923"/>
                    <a:pt x="511122" y="3781744"/>
                  </a:cubicBezTo>
                  <a:cubicBezTo>
                    <a:pt x="511122" y="4020565"/>
                    <a:pt x="668503" y="4135533"/>
                    <a:pt x="865622" y="4136579"/>
                  </a:cubicBezTo>
                  <a:lnTo>
                    <a:pt x="155576" y="4136579"/>
                  </a:lnTo>
                  <a:cubicBezTo>
                    <a:pt x="362629" y="4135533"/>
                    <a:pt x="510076" y="4020565"/>
                    <a:pt x="510076" y="3781744"/>
                  </a:cubicBezTo>
                  <a:cubicBezTo>
                    <a:pt x="510076" y="3542923"/>
                    <a:pt x="352695" y="3427955"/>
                    <a:pt x="155576" y="3426910"/>
                  </a:cubicBezTo>
                  <a:lnTo>
                    <a:pt x="155576" y="4136579"/>
                  </a:lnTo>
                  <a:cubicBezTo>
                    <a:pt x="156621" y="4304328"/>
                    <a:pt x="271651" y="4423477"/>
                    <a:pt x="510599" y="4423477"/>
                  </a:cubicBezTo>
                  <a:cubicBezTo>
                    <a:pt x="749547" y="4423477"/>
                    <a:pt x="864576" y="4295967"/>
                    <a:pt x="865622" y="4136579"/>
                  </a:cubicBezTo>
                  <a:lnTo>
                    <a:pt x="865622" y="4063939"/>
                  </a:lnTo>
                  <a:cubicBezTo>
                    <a:pt x="865622" y="4272973"/>
                    <a:pt x="977514" y="4421909"/>
                    <a:pt x="1232671" y="4421909"/>
                  </a:cubicBezTo>
                  <a:cubicBezTo>
                    <a:pt x="1487827" y="4421909"/>
                    <a:pt x="1599720" y="4257295"/>
                    <a:pt x="1599720" y="4063939"/>
                  </a:cubicBezTo>
                  <a:cubicBezTo>
                    <a:pt x="1599720" y="3870583"/>
                    <a:pt x="1480507" y="3712241"/>
                    <a:pt x="1232671" y="3712241"/>
                  </a:cubicBezTo>
                  <a:cubicBezTo>
                    <a:pt x="1479984" y="3712241"/>
                    <a:pt x="1598151" y="3585775"/>
                    <a:pt x="1599720" y="3426910"/>
                  </a:cubicBezTo>
                  <a:lnTo>
                    <a:pt x="1598674" y="3426910"/>
                  </a:lnTo>
                  <a:cubicBezTo>
                    <a:pt x="1805727" y="3425865"/>
                    <a:pt x="1953174" y="3333890"/>
                    <a:pt x="1953174" y="3141057"/>
                  </a:cubicBezTo>
                  <a:cubicBezTo>
                    <a:pt x="1953174" y="2972327"/>
                    <a:pt x="1832679" y="2880818"/>
                    <a:pt x="1670501" y="2859877"/>
                  </a:cubicBezTo>
                  <a:lnTo>
                    <a:pt x="1599288" y="2855243"/>
                  </a:lnTo>
                  <a:lnTo>
                    <a:pt x="1661779" y="2849819"/>
                  </a:lnTo>
                  <a:cubicBezTo>
                    <a:pt x="1847826" y="2815560"/>
                    <a:pt x="1930691" y="2667922"/>
                    <a:pt x="1930691" y="2498278"/>
                  </a:cubicBezTo>
                  <a:cubicBezTo>
                    <a:pt x="1930691" y="2304400"/>
                    <a:pt x="1815139" y="2145534"/>
                    <a:pt x="1575668" y="2145534"/>
                  </a:cubicBezTo>
                  <a:cubicBezTo>
                    <a:pt x="1336197" y="2145534"/>
                    <a:pt x="1220645" y="2304400"/>
                    <a:pt x="1220645" y="2498278"/>
                  </a:cubicBezTo>
                  <a:cubicBezTo>
                    <a:pt x="1220645" y="2681641"/>
                    <a:pt x="1303510" y="2818990"/>
                    <a:pt x="1489557" y="2850462"/>
                  </a:cubicBezTo>
                  <a:lnTo>
                    <a:pt x="1562495" y="2856248"/>
                  </a:lnTo>
                  <a:lnTo>
                    <a:pt x="865673" y="2856248"/>
                  </a:lnTo>
                  <a:lnTo>
                    <a:pt x="865622" y="2855726"/>
                  </a:lnTo>
                  <a:cubicBezTo>
                    <a:pt x="1072675" y="2854680"/>
                    <a:pt x="1220122" y="2739712"/>
                    <a:pt x="1220122" y="2500891"/>
                  </a:cubicBezTo>
                  <a:cubicBezTo>
                    <a:pt x="1220122" y="2262071"/>
                    <a:pt x="1062741" y="2147102"/>
                    <a:pt x="865622" y="2146057"/>
                  </a:cubicBezTo>
                  <a:lnTo>
                    <a:pt x="865622" y="1783907"/>
                  </a:lnTo>
                  <a:cubicBezTo>
                    <a:pt x="865622" y="1993462"/>
                    <a:pt x="977514" y="2141876"/>
                    <a:pt x="1233194" y="2141876"/>
                  </a:cubicBezTo>
                  <a:cubicBezTo>
                    <a:pt x="1488873" y="2141876"/>
                    <a:pt x="1600765" y="1977263"/>
                    <a:pt x="1600765" y="1783907"/>
                  </a:cubicBezTo>
                  <a:cubicBezTo>
                    <a:pt x="1600765" y="1614721"/>
                    <a:pt x="1509093" y="1472341"/>
                    <a:pt x="1320144" y="1439389"/>
                  </a:cubicBezTo>
                  <a:lnTo>
                    <a:pt x="1239515" y="1432730"/>
                  </a:lnTo>
                  <a:lnTo>
                    <a:pt x="1599197" y="1432730"/>
                  </a:lnTo>
                  <a:cubicBezTo>
                    <a:pt x="1598151" y="1266026"/>
                    <a:pt x="1479462" y="1147399"/>
                    <a:pt x="1232148" y="1147399"/>
                  </a:cubicBezTo>
                  <a:close/>
                  <a:moveTo>
                    <a:pt x="2312380" y="2859384"/>
                  </a:moveTo>
                  <a:cubicBezTo>
                    <a:pt x="2103236" y="2860429"/>
                    <a:pt x="1954220" y="2952404"/>
                    <a:pt x="1954220" y="3145237"/>
                  </a:cubicBezTo>
                  <a:cubicBezTo>
                    <a:pt x="1954220" y="3313966"/>
                    <a:pt x="2075916" y="3405475"/>
                    <a:pt x="2239795" y="3426417"/>
                  </a:cubicBezTo>
                  <a:lnTo>
                    <a:pt x="2283290" y="3429218"/>
                  </a:lnTo>
                  <a:lnTo>
                    <a:pt x="2226280" y="3434091"/>
                  </a:lnTo>
                  <a:cubicBezTo>
                    <a:pt x="2043736" y="3467043"/>
                    <a:pt x="1955266" y="3609423"/>
                    <a:pt x="1955266" y="3778609"/>
                  </a:cubicBezTo>
                  <a:cubicBezTo>
                    <a:pt x="1955266" y="3987642"/>
                    <a:pt x="2063498" y="4136579"/>
                    <a:pt x="2310289" y="4136579"/>
                  </a:cubicBezTo>
                  <a:lnTo>
                    <a:pt x="2308720" y="4136579"/>
                  </a:lnTo>
                  <a:cubicBezTo>
                    <a:pt x="2127549" y="4137494"/>
                    <a:pt x="1992013" y="4225630"/>
                    <a:pt x="1960960" y="4407641"/>
                  </a:cubicBezTo>
                  <a:lnTo>
                    <a:pt x="1954474" y="4488259"/>
                  </a:lnTo>
                  <a:lnTo>
                    <a:pt x="1947595" y="4407641"/>
                  </a:lnTo>
                  <a:cubicBezTo>
                    <a:pt x="1914777" y="4225630"/>
                    <a:pt x="1772721" y="4137494"/>
                    <a:pt x="1600243" y="4136579"/>
                  </a:cubicBezTo>
                  <a:cubicBezTo>
                    <a:pt x="1807296" y="4135533"/>
                    <a:pt x="1954743" y="4020565"/>
                    <a:pt x="1954743" y="3781744"/>
                  </a:cubicBezTo>
                  <a:cubicBezTo>
                    <a:pt x="1954743" y="3542923"/>
                    <a:pt x="1797361" y="3427955"/>
                    <a:pt x="1600243" y="3426910"/>
                  </a:cubicBezTo>
                  <a:lnTo>
                    <a:pt x="1600243" y="4136579"/>
                  </a:lnTo>
                  <a:lnTo>
                    <a:pt x="1600243" y="4846247"/>
                  </a:lnTo>
                  <a:cubicBezTo>
                    <a:pt x="1601288" y="5013997"/>
                    <a:pt x="1715795" y="5133146"/>
                    <a:pt x="1954743" y="5133146"/>
                  </a:cubicBezTo>
                  <a:cubicBezTo>
                    <a:pt x="2163823" y="5133146"/>
                    <a:pt x="2277227" y="5035521"/>
                    <a:pt x="2303361" y="4904336"/>
                  </a:cubicBezTo>
                  <a:lnTo>
                    <a:pt x="2308720" y="4851412"/>
                  </a:lnTo>
                  <a:lnTo>
                    <a:pt x="2308720" y="5420044"/>
                  </a:lnTo>
                  <a:cubicBezTo>
                    <a:pt x="2307675" y="5252295"/>
                    <a:pt x="2193168" y="5133146"/>
                    <a:pt x="1954220" y="5133146"/>
                  </a:cubicBezTo>
                  <a:cubicBezTo>
                    <a:pt x="1715272" y="5133146"/>
                    <a:pt x="1601288" y="5260656"/>
                    <a:pt x="1599720" y="5420044"/>
                  </a:cubicBezTo>
                  <a:lnTo>
                    <a:pt x="2308720" y="5420044"/>
                  </a:lnTo>
                  <a:cubicBezTo>
                    <a:pt x="2087550" y="5421090"/>
                    <a:pt x="1930691" y="5536058"/>
                    <a:pt x="1930691" y="5775924"/>
                  </a:cubicBezTo>
                  <a:cubicBezTo>
                    <a:pt x="1930691" y="6015790"/>
                    <a:pt x="2098530" y="6130758"/>
                    <a:pt x="2308720" y="6131803"/>
                  </a:cubicBezTo>
                  <a:lnTo>
                    <a:pt x="2308720" y="6057074"/>
                  </a:lnTo>
                  <a:cubicBezTo>
                    <a:pt x="2308720" y="6266630"/>
                    <a:pt x="2416953" y="6415044"/>
                    <a:pt x="2663743" y="6415044"/>
                  </a:cubicBezTo>
                  <a:cubicBezTo>
                    <a:pt x="2910534" y="6415044"/>
                    <a:pt x="3018766" y="6250430"/>
                    <a:pt x="3018766" y="6057074"/>
                  </a:cubicBezTo>
                  <a:cubicBezTo>
                    <a:pt x="3018766" y="5863718"/>
                    <a:pt x="2903214" y="5705375"/>
                    <a:pt x="2663743" y="5705375"/>
                  </a:cubicBezTo>
                  <a:cubicBezTo>
                    <a:pt x="2872823" y="5705375"/>
                    <a:pt x="2987027" y="5608550"/>
                    <a:pt x="3013012" y="5477916"/>
                  </a:cubicBezTo>
                  <a:lnTo>
                    <a:pt x="3018715" y="5420563"/>
                  </a:lnTo>
                  <a:lnTo>
                    <a:pt x="3018766" y="5420567"/>
                  </a:lnTo>
                  <a:lnTo>
                    <a:pt x="3018766" y="5420044"/>
                  </a:lnTo>
                  <a:lnTo>
                    <a:pt x="3018766" y="4708808"/>
                  </a:lnTo>
                  <a:cubicBezTo>
                    <a:pt x="3017721" y="4542104"/>
                    <a:pt x="2902691" y="4423477"/>
                    <a:pt x="2663743" y="4423477"/>
                  </a:cubicBezTo>
                  <a:cubicBezTo>
                    <a:pt x="2424796" y="4423477"/>
                    <a:pt x="2309766" y="4549942"/>
                    <a:pt x="2308720" y="4708808"/>
                  </a:cubicBezTo>
                  <a:lnTo>
                    <a:pt x="2308720" y="4136579"/>
                  </a:lnTo>
                  <a:cubicBezTo>
                    <a:pt x="2309766" y="4303283"/>
                    <a:pt x="2424796" y="4421909"/>
                    <a:pt x="2663743" y="4421909"/>
                  </a:cubicBezTo>
                  <a:cubicBezTo>
                    <a:pt x="2902691" y="4421909"/>
                    <a:pt x="3017721" y="4295444"/>
                    <a:pt x="3018766" y="4136579"/>
                  </a:cubicBezTo>
                  <a:lnTo>
                    <a:pt x="2310289" y="4136579"/>
                  </a:lnTo>
                  <a:cubicBezTo>
                    <a:pt x="2557079" y="4136579"/>
                    <a:pt x="2665312" y="3971965"/>
                    <a:pt x="2665312" y="3778609"/>
                  </a:cubicBezTo>
                  <a:cubicBezTo>
                    <a:pt x="2665312" y="3609423"/>
                    <a:pt x="2576842" y="3467043"/>
                    <a:pt x="2394298" y="3434091"/>
                  </a:cubicBezTo>
                  <a:lnTo>
                    <a:pt x="2328633" y="3428478"/>
                  </a:lnTo>
                  <a:lnTo>
                    <a:pt x="2999974" y="3428478"/>
                  </a:lnTo>
                  <a:lnTo>
                    <a:pt x="2945656" y="3432661"/>
                  </a:lnTo>
                  <a:cubicBezTo>
                    <a:pt x="2778724" y="3458632"/>
                    <a:pt x="2665835" y="3572776"/>
                    <a:pt x="2665835" y="3781744"/>
                  </a:cubicBezTo>
                  <a:cubicBezTo>
                    <a:pt x="2665835" y="4020565"/>
                    <a:pt x="2823216" y="4135533"/>
                    <a:pt x="3020335" y="4136579"/>
                  </a:cubicBezTo>
                  <a:lnTo>
                    <a:pt x="3020335" y="3426910"/>
                  </a:lnTo>
                  <a:lnTo>
                    <a:pt x="3018629" y="3427042"/>
                  </a:lnTo>
                  <a:lnTo>
                    <a:pt x="3013012" y="3368355"/>
                  </a:lnTo>
                  <a:cubicBezTo>
                    <a:pt x="2987027" y="3233970"/>
                    <a:pt x="2872823" y="3143147"/>
                    <a:pt x="2663743" y="3143147"/>
                  </a:cubicBezTo>
                  <a:cubicBezTo>
                    <a:pt x="2454665" y="3143147"/>
                    <a:pt x="2340460" y="3239972"/>
                    <a:pt x="2314475" y="3370606"/>
                  </a:cubicBezTo>
                  <a:lnTo>
                    <a:pt x="2312380" y="3391673"/>
                  </a:lnTo>
                  <a:lnTo>
                    <a:pt x="2312380" y="2859384"/>
                  </a:lnTo>
                  <a:close/>
                  <a:moveTo>
                    <a:pt x="1232148" y="4421909"/>
                  </a:moveTo>
                  <a:cubicBezTo>
                    <a:pt x="1015748" y="4421909"/>
                    <a:pt x="898227" y="4518735"/>
                    <a:pt x="871177" y="4649368"/>
                  </a:cubicBezTo>
                  <a:lnTo>
                    <a:pt x="865372" y="4704644"/>
                  </a:lnTo>
                  <a:lnTo>
                    <a:pt x="859867" y="4647530"/>
                  </a:lnTo>
                  <a:cubicBezTo>
                    <a:pt x="833883" y="4514146"/>
                    <a:pt x="719679" y="4424522"/>
                    <a:pt x="510599" y="4424522"/>
                  </a:cubicBezTo>
                  <a:cubicBezTo>
                    <a:pt x="271651" y="4424522"/>
                    <a:pt x="156621" y="4549942"/>
                    <a:pt x="155576" y="4707240"/>
                  </a:cubicBezTo>
                  <a:lnTo>
                    <a:pt x="155576" y="5421090"/>
                  </a:lnTo>
                  <a:cubicBezTo>
                    <a:pt x="362629" y="5420044"/>
                    <a:pt x="510076" y="5304553"/>
                    <a:pt x="510076" y="5064165"/>
                  </a:cubicBezTo>
                  <a:cubicBezTo>
                    <a:pt x="510076" y="4823776"/>
                    <a:pt x="352695" y="4708808"/>
                    <a:pt x="155576" y="4707240"/>
                  </a:cubicBezTo>
                  <a:lnTo>
                    <a:pt x="865099" y="4707240"/>
                  </a:lnTo>
                  <a:lnTo>
                    <a:pt x="865372" y="4704644"/>
                  </a:lnTo>
                  <a:lnTo>
                    <a:pt x="865622" y="4707240"/>
                  </a:lnTo>
                  <a:cubicBezTo>
                    <a:pt x="658569" y="4708285"/>
                    <a:pt x="511122" y="4823776"/>
                    <a:pt x="511122" y="5064165"/>
                  </a:cubicBezTo>
                  <a:cubicBezTo>
                    <a:pt x="511122" y="5304553"/>
                    <a:pt x="668503" y="5419522"/>
                    <a:pt x="865622" y="5421090"/>
                  </a:cubicBezTo>
                  <a:lnTo>
                    <a:pt x="865622" y="5422135"/>
                  </a:lnTo>
                  <a:lnTo>
                    <a:pt x="155576" y="5422135"/>
                  </a:lnTo>
                  <a:cubicBezTo>
                    <a:pt x="156621" y="5588839"/>
                    <a:pt x="271651" y="5707465"/>
                    <a:pt x="510599" y="5707465"/>
                  </a:cubicBezTo>
                  <a:cubicBezTo>
                    <a:pt x="749547" y="5707465"/>
                    <a:pt x="864576" y="5581000"/>
                    <a:pt x="865622" y="5422135"/>
                  </a:cubicBezTo>
                  <a:lnTo>
                    <a:pt x="865622" y="5994364"/>
                  </a:lnTo>
                  <a:cubicBezTo>
                    <a:pt x="864576" y="5827660"/>
                    <a:pt x="749547" y="5709033"/>
                    <a:pt x="510599" y="5709033"/>
                  </a:cubicBezTo>
                  <a:cubicBezTo>
                    <a:pt x="271651" y="5709033"/>
                    <a:pt x="156621" y="5835498"/>
                    <a:pt x="155576" y="5994364"/>
                  </a:cubicBezTo>
                  <a:lnTo>
                    <a:pt x="865622" y="5994364"/>
                  </a:lnTo>
                  <a:lnTo>
                    <a:pt x="865622" y="6130236"/>
                  </a:lnTo>
                  <a:cubicBezTo>
                    <a:pt x="866668" y="6296940"/>
                    <a:pt x="985357" y="6415566"/>
                    <a:pt x="1232671" y="6415566"/>
                  </a:cubicBezTo>
                  <a:cubicBezTo>
                    <a:pt x="1449070" y="6415566"/>
                    <a:pt x="1566591" y="6318741"/>
                    <a:pt x="1593642" y="6188108"/>
                  </a:cubicBezTo>
                  <a:lnTo>
                    <a:pt x="1598674" y="6140196"/>
                  </a:lnTo>
                  <a:lnTo>
                    <a:pt x="1598674" y="6701419"/>
                  </a:lnTo>
                  <a:cubicBezTo>
                    <a:pt x="1597628" y="6534193"/>
                    <a:pt x="1478939" y="6415566"/>
                    <a:pt x="1232148" y="6415566"/>
                  </a:cubicBezTo>
                  <a:cubicBezTo>
                    <a:pt x="985357" y="6415566"/>
                    <a:pt x="866668" y="6542554"/>
                    <a:pt x="865622" y="6701419"/>
                  </a:cubicBezTo>
                  <a:lnTo>
                    <a:pt x="1598674" y="6701419"/>
                  </a:lnTo>
                  <a:cubicBezTo>
                    <a:pt x="1805727" y="6700374"/>
                    <a:pt x="1953174" y="6608400"/>
                    <a:pt x="1953174" y="6415566"/>
                  </a:cubicBezTo>
                  <a:cubicBezTo>
                    <a:pt x="1953174" y="6246837"/>
                    <a:pt x="1832679" y="6155328"/>
                    <a:pt x="1670501" y="6134387"/>
                  </a:cubicBezTo>
                  <a:lnTo>
                    <a:pt x="1599326" y="6129756"/>
                  </a:lnTo>
                  <a:lnTo>
                    <a:pt x="1661779" y="6124350"/>
                  </a:lnTo>
                  <a:cubicBezTo>
                    <a:pt x="1847826" y="6090184"/>
                    <a:pt x="1930691" y="5942889"/>
                    <a:pt x="1930691" y="5772788"/>
                  </a:cubicBezTo>
                  <a:cubicBezTo>
                    <a:pt x="1930691" y="5578387"/>
                    <a:pt x="1815139" y="5420044"/>
                    <a:pt x="1575668" y="5420044"/>
                  </a:cubicBezTo>
                  <a:cubicBezTo>
                    <a:pt x="1336197" y="5420044"/>
                    <a:pt x="1220645" y="5578910"/>
                    <a:pt x="1220645" y="5772788"/>
                  </a:cubicBezTo>
                  <a:cubicBezTo>
                    <a:pt x="1220645" y="5956150"/>
                    <a:pt x="1303510" y="6093499"/>
                    <a:pt x="1489557" y="6124972"/>
                  </a:cubicBezTo>
                  <a:lnTo>
                    <a:pt x="1555915" y="6130236"/>
                  </a:lnTo>
                  <a:lnTo>
                    <a:pt x="865622" y="6130236"/>
                  </a:lnTo>
                  <a:cubicBezTo>
                    <a:pt x="1072675" y="6129190"/>
                    <a:pt x="1220122" y="6014222"/>
                    <a:pt x="1220122" y="5775401"/>
                  </a:cubicBezTo>
                  <a:cubicBezTo>
                    <a:pt x="1220122" y="5536581"/>
                    <a:pt x="1062741" y="5421612"/>
                    <a:pt x="865622" y="5420567"/>
                  </a:cubicBezTo>
                  <a:lnTo>
                    <a:pt x="865622" y="5058416"/>
                  </a:lnTo>
                  <a:cubicBezTo>
                    <a:pt x="865622" y="5267973"/>
                    <a:pt x="977514" y="5416386"/>
                    <a:pt x="1233194" y="5416386"/>
                  </a:cubicBezTo>
                  <a:cubicBezTo>
                    <a:pt x="1488873" y="5416386"/>
                    <a:pt x="1600765" y="5251772"/>
                    <a:pt x="1600765" y="5058416"/>
                  </a:cubicBezTo>
                  <a:cubicBezTo>
                    <a:pt x="1600765" y="4889230"/>
                    <a:pt x="1509093" y="4746850"/>
                    <a:pt x="1320144" y="4713898"/>
                  </a:cubicBezTo>
                  <a:lnTo>
                    <a:pt x="1239527" y="4707240"/>
                  </a:lnTo>
                  <a:lnTo>
                    <a:pt x="1599197" y="4707240"/>
                  </a:lnTo>
                  <a:cubicBezTo>
                    <a:pt x="1598151" y="4540536"/>
                    <a:pt x="1479462" y="4421909"/>
                    <a:pt x="1232148" y="4421909"/>
                  </a:cubicBezTo>
                  <a:close/>
                  <a:moveTo>
                    <a:pt x="2312380" y="6133894"/>
                  </a:moveTo>
                  <a:cubicBezTo>
                    <a:pt x="2103236" y="6134939"/>
                    <a:pt x="1954220" y="6226914"/>
                    <a:pt x="1954220" y="6419747"/>
                  </a:cubicBezTo>
                  <a:cubicBezTo>
                    <a:pt x="1954220" y="6612580"/>
                    <a:pt x="2113170" y="6704555"/>
                    <a:pt x="2312380" y="6705600"/>
                  </a:cubicBezTo>
                  <a:lnTo>
                    <a:pt x="2312380" y="6702987"/>
                  </a:lnTo>
                  <a:lnTo>
                    <a:pt x="3018766" y="6702987"/>
                  </a:lnTo>
                  <a:cubicBezTo>
                    <a:pt x="3017721" y="6536283"/>
                    <a:pt x="2902691" y="6417657"/>
                    <a:pt x="2663743" y="6417657"/>
                  </a:cubicBezTo>
                  <a:cubicBezTo>
                    <a:pt x="2454665" y="6417657"/>
                    <a:pt x="2340460" y="6514482"/>
                    <a:pt x="2314475" y="6645115"/>
                  </a:cubicBezTo>
                  <a:lnTo>
                    <a:pt x="2312380" y="6666182"/>
                  </a:lnTo>
                  <a:lnTo>
                    <a:pt x="2312380" y="6133894"/>
                  </a:lnTo>
                  <a:close/>
                  <a:moveTo>
                    <a:pt x="509553" y="2720899"/>
                  </a:moveTo>
                  <a:cubicBezTo>
                    <a:pt x="270082" y="2720899"/>
                    <a:pt x="154530" y="2879242"/>
                    <a:pt x="154530" y="3072598"/>
                  </a:cubicBezTo>
                  <a:cubicBezTo>
                    <a:pt x="154530" y="3281631"/>
                    <a:pt x="262762" y="3430568"/>
                    <a:pt x="509553" y="3430568"/>
                  </a:cubicBezTo>
                  <a:cubicBezTo>
                    <a:pt x="756344" y="3430568"/>
                    <a:pt x="864576" y="3265954"/>
                    <a:pt x="864576" y="3072598"/>
                  </a:cubicBezTo>
                  <a:cubicBezTo>
                    <a:pt x="864576" y="2879242"/>
                    <a:pt x="749024" y="2720899"/>
                    <a:pt x="509553" y="2720899"/>
                  </a:cubicBezTo>
                  <a:close/>
                  <a:moveTo>
                    <a:pt x="509553" y="5995409"/>
                  </a:moveTo>
                  <a:cubicBezTo>
                    <a:pt x="270082" y="5995409"/>
                    <a:pt x="154530" y="6153752"/>
                    <a:pt x="154530" y="6347108"/>
                  </a:cubicBezTo>
                  <a:cubicBezTo>
                    <a:pt x="154530" y="6556141"/>
                    <a:pt x="262762" y="6705078"/>
                    <a:pt x="509553" y="6705078"/>
                  </a:cubicBezTo>
                  <a:cubicBezTo>
                    <a:pt x="756344" y="6705078"/>
                    <a:pt x="864576" y="6540464"/>
                    <a:pt x="864576" y="6347108"/>
                  </a:cubicBezTo>
                  <a:cubicBezTo>
                    <a:pt x="864576" y="6153752"/>
                    <a:pt x="749024" y="5995409"/>
                    <a:pt x="509553" y="5995409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845EB1C7-B5FC-5391-58AF-4FAF1BB6A317}"/>
                </a:ext>
              </a:extLst>
            </p:cNvPr>
            <p:cNvSpPr/>
            <p:nvPr userDrawn="1"/>
          </p:nvSpPr>
          <p:spPr>
            <a:xfrm>
              <a:off x="866145" y="157705"/>
              <a:ext cx="366526" cy="625137"/>
            </a:xfrm>
            <a:custGeom>
              <a:avLst/>
              <a:gdLst>
                <a:gd name="connsiteX0" fmla="*/ 0 w 366526"/>
                <a:gd name="connsiteY0" fmla="*/ 0 h 625137"/>
                <a:gd name="connsiteX1" fmla="*/ 5405 w 366526"/>
                <a:gd name="connsiteY1" fmla="*/ 54819 h 625137"/>
                <a:gd name="connsiteX2" fmla="*/ 366526 w 366526"/>
                <a:gd name="connsiteY2" fmla="*/ 280027 h 625137"/>
                <a:gd name="connsiteX3" fmla="*/ 5083 w 366526"/>
                <a:gd name="connsiteY3" fmla="*/ 561100 h 625137"/>
                <a:gd name="connsiteX4" fmla="*/ 0 w 366526"/>
                <a:gd name="connsiteY4" fmla="*/ 625137 h 625137"/>
                <a:gd name="connsiteX5" fmla="*/ 0 w 366526"/>
                <a:gd name="connsiteY5" fmla="*/ 0 h 62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26" h="625137">
                  <a:moveTo>
                    <a:pt x="0" y="0"/>
                  </a:moveTo>
                  <a:lnTo>
                    <a:pt x="5405" y="54819"/>
                  </a:lnTo>
                  <a:cubicBezTo>
                    <a:pt x="32205" y="189203"/>
                    <a:pt x="150126" y="280027"/>
                    <a:pt x="366526" y="280027"/>
                  </a:cubicBezTo>
                  <a:cubicBezTo>
                    <a:pt x="149669" y="280027"/>
                    <a:pt x="31290" y="401258"/>
                    <a:pt x="5083" y="561100"/>
                  </a:cubicBezTo>
                  <a:lnTo>
                    <a:pt x="0" y="625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6E5E4134-6D0C-E1D9-392F-CCFD3F44AEA0}"/>
                </a:ext>
              </a:extLst>
            </p:cNvPr>
            <p:cNvSpPr/>
            <p:nvPr userDrawn="1"/>
          </p:nvSpPr>
          <p:spPr>
            <a:xfrm>
              <a:off x="1600244" y="1220058"/>
              <a:ext cx="708477" cy="351680"/>
            </a:xfrm>
            <a:custGeom>
              <a:avLst/>
              <a:gdLst>
                <a:gd name="connsiteX0" fmla="*/ 354246 w 708477"/>
                <a:gd name="connsiteY0" fmla="*/ 0 h 351680"/>
                <a:gd name="connsiteX1" fmla="*/ 361124 w 708477"/>
                <a:gd name="connsiteY1" fmla="*/ 80617 h 351680"/>
                <a:gd name="connsiteX2" fmla="*/ 708477 w 708477"/>
                <a:gd name="connsiteY2" fmla="*/ 351680 h 351680"/>
                <a:gd name="connsiteX3" fmla="*/ 0 w 708477"/>
                <a:gd name="connsiteY3" fmla="*/ 351680 h 351680"/>
                <a:gd name="connsiteX4" fmla="*/ 347760 w 708477"/>
                <a:gd name="connsiteY4" fmla="*/ 80617 h 351680"/>
                <a:gd name="connsiteX5" fmla="*/ 354246 w 708477"/>
                <a:gd name="connsiteY5" fmla="*/ 0 h 3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80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80"/>
                  </a:cubicBezTo>
                  <a:lnTo>
                    <a:pt x="0" y="351680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F58E252-ECE8-72D3-D456-E09DFBA7A0CA}"/>
                </a:ext>
              </a:extLst>
            </p:cNvPr>
            <p:cNvSpPr/>
            <p:nvPr userDrawn="1"/>
          </p:nvSpPr>
          <p:spPr>
            <a:xfrm>
              <a:off x="865622" y="1432731"/>
              <a:ext cx="361252" cy="351177"/>
            </a:xfrm>
            <a:custGeom>
              <a:avLst/>
              <a:gdLst>
                <a:gd name="connsiteX0" fmla="*/ 0 w 361252"/>
                <a:gd name="connsiteY0" fmla="*/ 0 h 351177"/>
                <a:gd name="connsiteX1" fmla="*/ 361252 w 361252"/>
                <a:gd name="connsiteY1" fmla="*/ 0 h 351177"/>
                <a:gd name="connsiteX2" fmla="*/ 280622 w 361252"/>
                <a:gd name="connsiteY2" fmla="*/ 6659 h 351177"/>
                <a:gd name="connsiteX3" fmla="*/ 0 w 361252"/>
                <a:gd name="connsiteY3" fmla="*/ 351177 h 351177"/>
                <a:gd name="connsiteX4" fmla="*/ 0 w 361252"/>
                <a:gd name="connsiteY4" fmla="*/ 0 h 35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52" h="351177">
                  <a:moveTo>
                    <a:pt x="0" y="0"/>
                  </a:moveTo>
                  <a:lnTo>
                    <a:pt x="361252" y="0"/>
                  </a:lnTo>
                  <a:lnTo>
                    <a:pt x="280622" y="6659"/>
                  </a:lnTo>
                  <a:cubicBezTo>
                    <a:pt x="91672" y="39611"/>
                    <a:pt x="0" y="181991"/>
                    <a:pt x="0" y="3511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9DB984A4-38A0-84D7-6D27-3923470435B7}"/>
                </a:ext>
              </a:extLst>
            </p:cNvPr>
            <p:cNvSpPr/>
            <p:nvPr userDrawn="1"/>
          </p:nvSpPr>
          <p:spPr>
            <a:xfrm>
              <a:off x="2308720" y="143429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3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4"/>
                    <a:pt x="354500" y="355879"/>
                  </a:cubicBezTo>
                  <a:cubicBezTo>
                    <a:pt x="354500" y="116536"/>
                    <a:pt x="197119" y="1568"/>
                    <a:pt x="0" y="5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E82AFBC8-A70B-0A34-BD9A-26BD53968B9B}"/>
                </a:ext>
              </a:extLst>
            </p:cNvPr>
            <p:cNvSpPr/>
            <p:nvPr userDrawn="1"/>
          </p:nvSpPr>
          <p:spPr>
            <a:xfrm>
              <a:off x="2308721" y="179017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4A0F46A6-0FA3-8690-4BE1-7361153F2BFB}"/>
                </a:ext>
              </a:extLst>
            </p:cNvPr>
            <p:cNvSpPr/>
            <p:nvPr userDrawn="1"/>
          </p:nvSpPr>
          <p:spPr>
            <a:xfrm>
              <a:off x="2308721" y="214553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7227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C8315680-FC96-CB62-98A8-7BDEFDE47453}"/>
                </a:ext>
              </a:extLst>
            </p:cNvPr>
            <p:cNvSpPr/>
            <p:nvPr userDrawn="1"/>
          </p:nvSpPr>
          <p:spPr>
            <a:xfrm>
              <a:off x="1236466" y="2866208"/>
              <a:ext cx="362208" cy="560702"/>
            </a:xfrm>
            <a:custGeom>
              <a:avLst/>
              <a:gdLst>
                <a:gd name="connsiteX0" fmla="*/ 362208 w 362208"/>
                <a:gd name="connsiteY0" fmla="*/ 0 h 560702"/>
                <a:gd name="connsiteX1" fmla="*/ 362208 w 362208"/>
                <a:gd name="connsiteY1" fmla="*/ 560702 h 560702"/>
                <a:gd name="connsiteX2" fmla="*/ 82244 w 362208"/>
                <a:gd name="connsiteY2" fmla="*/ 280273 h 560702"/>
                <a:gd name="connsiteX3" fmla="*/ 0 w 362208"/>
                <a:gd name="connsiteY3" fmla="*/ 275120 h 560702"/>
                <a:gd name="connsiteX4" fmla="*/ 82918 w 362208"/>
                <a:gd name="connsiteY4" fmla="*/ 269627 h 560702"/>
                <a:gd name="connsiteX5" fmla="*/ 357176 w 362208"/>
                <a:gd name="connsiteY5" fmla="*/ 47912 h 560702"/>
                <a:gd name="connsiteX6" fmla="*/ 362208 w 362208"/>
                <a:gd name="connsiteY6" fmla="*/ 0 h 56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208" h="560702">
                  <a:moveTo>
                    <a:pt x="362208" y="0"/>
                  </a:moveTo>
                  <a:lnTo>
                    <a:pt x="362208" y="560702"/>
                  </a:lnTo>
                  <a:cubicBezTo>
                    <a:pt x="361293" y="414379"/>
                    <a:pt x="270307" y="305265"/>
                    <a:pt x="82244" y="280273"/>
                  </a:cubicBezTo>
                  <a:lnTo>
                    <a:pt x="0" y="275120"/>
                  </a:lnTo>
                  <a:lnTo>
                    <a:pt x="82918" y="269627"/>
                  </a:lnTo>
                  <a:cubicBezTo>
                    <a:pt x="244335" y="247017"/>
                    <a:pt x="333990" y="159884"/>
                    <a:pt x="357176" y="47912"/>
                  </a:cubicBezTo>
                  <a:lnTo>
                    <a:pt x="362208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401925A1-6B14-5D8A-32D7-FC54409778B9}"/>
                </a:ext>
              </a:extLst>
            </p:cNvPr>
            <p:cNvSpPr/>
            <p:nvPr userDrawn="1"/>
          </p:nvSpPr>
          <p:spPr>
            <a:xfrm>
              <a:off x="865623" y="3426911"/>
              <a:ext cx="367049" cy="637029"/>
            </a:xfrm>
            <a:custGeom>
              <a:avLst/>
              <a:gdLst>
                <a:gd name="connsiteX0" fmla="*/ 0 w 367049"/>
                <a:gd name="connsiteY0" fmla="*/ 0 h 637029"/>
                <a:gd name="connsiteX1" fmla="*/ 367049 w 367049"/>
                <a:gd name="connsiteY1" fmla="*/ 285331 h 637029"/>
                <a:gd name="connsiteX2" fmla="*/ 0 w 367049"/>
                <a:gd name="connsiteY2" fmla="*/ 637029 h 637029"/>
                <a:gd name="connsiteX3" fmla="*/ 0 w 367049"/>
                <a:gd name="connsiteY3" fmla="*/ 0 h 6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49" h="637029">
                  <a:moveTo>
                    <a:pt x="0" y="0"/>
                  </a:moveTo>
                  <a:cubicBezTo>
                    <a:pt x="1046" y="166704"/>
                    <a:pt x="119735" y="285331"/>
                    <a:pt x="367049" y="285331"/>
                  </a:cubicBezTo>
                  <a:cubicBezTo>
                    <a:pt x="119212" y="285331"/>
                    <a:pt x="0" y="443673"/>
                    <a:pt x="0" y="6370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013C2176-2C39-09FA-77AA-01569966F3DF}"/>
                </a:ext>
              </a:extLst>
            </p:cNvPr>
            <p:cNvSpPr/>
            <p:nvPr userDrawn="1"/>
          </p:nvSpPr>
          <p:spPr>
            <a:xfrm>
              <a:off x="1600244" y="4494569"/>
              <a:ext cx="708477" cy="351679"/>
            </a:xfrm>
            <a:custGeom>
              <a:avLst/>
              <a:gdLst>
                <a:gd name="connsiteX0" fmla="*/ 354246 w 708477"/>
                <a:gd name="connsiteY0" fmla="*/ 0 h 351679"/>
                <a:gd name="connsiteX1" fmla="*/ 361124 w 708477"/>
                <a:gd name="connsiteY1" fmla="*/ 80617 h 351679"/>
                <a:gd name="connsiteX2" fmla="*/ 708477 w 708477"/>
                <a:gd name="connsiteY2" fmla="*/ 351679 h 351679"/>
                <a:gd name="connsiteX3" fmla="*/ 0 w 708477"/>
                <a:gd name="connsiteY3" fmla="*/ 351679 h 351679"/>
                <a:gd name="connsiteX4" fmla="*/ 347760 w 708477"/>
                <a:gd name="connsiteY4" fmla="*/ 80617 h 351679"/>
                <a:gd name="connsiteX5" fmla="*/ 354246 w 708477"/>
                <a:gd name="connsiteY5" fmla="*/ 0 h 3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79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79"/>
                  </a:cubicBezTo>
                  <a:lnTo>
                    <a:pt x="0" y="351679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B3DD13A0-E5B1-68CB-81FB-8830188FB9D2}"/>
                </a:ext>
              </a:extLst>
            </p:cNvPr>
            <p:cNvSpPr/>
            <p:nvPr userDrawn="1"/>
          </p:nvSpPr>
          <p:spPr>
            <a:xfrm>
              <a:off x="865623" y="4707240"/>
              <a:ext cx="361239" cy="351176"/>
            </a:xfrm>
            <a:custGeom>
              <a:avLst/>
              <a:gdLst>
                <a:gd name="connsiteX0" fmla="*/ 0 w 361239"/>
                <a:gd name="connsiteY0" fmla="*/ 0 h 351176"/>
                <a:gd name="connsiteX1" fmla="*/ 361239 w 361239"/>
                <a:gd name="connsiteY1" fmla="*/ 0 h 351176"/>
                <a:gd name="connsiteX2" fmla="*/ 280622 w 361239"/>
                <a:gd name="connsiteY2" fmla="*/ 6658 h 351176"/>
                <a:gd name="connsiteX3" fmla="*/ 0 w 361239"/>
                <a:gd name="connsiteY3" fmla="*/ 351176 h 351176"/>
                <a:gd name="connsiteX4" fmla="*/ 0 w 361239"/>
                <a:gd name="connsiteY4" fmla="*/ 0 h 3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39" h="351176">
                  <a:moveTo>
                    <a:pt x="0" y="0"/>
                  </a:moveTo>
                  <a:lnTo>
                    <a:pt x="361239" y="0"/>
                  </a:lnTo>
                  <a:lnTo>
                    <a:pt x="280622" y="6658"/>
                  </a:lnTo>
                  <a:cubicBezTo>
                    <a:pt x="91672" y="39610"/>
                    <a:pt x="0" y="181990"/>
                    <a:pt x="0" y="351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34DE641-B590-01C8-0D57-134092D3905C}"/>
                </a:ext>
              </a:extLst>
            </p:cNvPr>
            <p:cNvSpPr/>
            <p:nvPr userDrawn="1"/>
          </p:nvSpPr>
          <p:spPr>
            <a:xfrm>
              <a:off x="2308720" y="470880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2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3"/>
                    <a:pt x="354500" y="355879"/>
                  </a:cubicBezTo>
                  <a:cubicBezTo>
                    <a:pt x="354500" y="116536"/>
                    <a:pt x="197119" y="1568"/>
                    <a:pt x="0" y="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4A849AB-41B8-88A6-423C-09B9BC80F2EE}"/>
                </a:ext>
              </a:extLst>
            </p:cNvPr>
            <p:cNvSpPr/>
            <p:nvPr userDrawn="1"/>
          </p:nvSpPr>
          <p:spPr>
            <a:xfrm>
              <a:off x="2308721" y="506468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AAAFC81-B2F4-8E0D-8226-165DCEB8A30E}"/>
                </a:ext>
              </a:extLst>
            </p:cNvPr>
            <p:cNvSpPr/>
            <p:nvPr userDrawn="1"/>
          </p:nvSpPr>
          <p:spPr>
            <a:xfrm>
              <a:off x="2308721" y="542004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6705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3599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906" y="765176"/>
            <a:ext cx="7524970" cy="1325563"/>
          </a:xfrm>
        </p:spPr>
        <p:txBody>
          <a:bodyPr lIns="0">
            <a:normAutofit/>
          </a:bodyPr>
          <a:lstStyle>
            <a:lvl1pPr>
              <a:defRPr sz="3999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05" y="2354263"/>
            <a:ext cx="7524970" cy="3738563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C32BDBC4-8869-23D5-3B6D-6058F2C81D4E}"/>
              </a:ext>
            </a:extLst>
          </p:cNvPr>
          <p:cNvSpPr/>
          <p:nvPr userDrawn="1"/>
        </p:nvSpPr>
        <p:spPr>
          <a:xfrm>
            <a:off x="2308721" y="1571740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1C7BE95A-9C8F-BE4F-C612-03976EFAE35B}"/>
              </a:ext>
            </a:extLst>
          </p:cNvPr>
          <p:cNvSpPr/>
          <p:nvPr userDrawn="1"/>
        </p:nvSpPr>
        <p:spPr>
          <a:xfrm>
            <a:off x="3012220" y="2145536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18AB678B-4E65-BBA3-16FD-B162BCB6ED1F}"/>
              </a:ext>
            </a:extLst>
          </p:cNvPr>
          <p:cNvSpPr/>
          <p:nvPr userDrawn="1"/>
        </p:nvSpPr>
        <p:spPr>
          <a:xfrm>
            <a:off x="1954222" y="4488261"/>
            <a:ext cx="523" cy="6309"/>
          </a:xfrm>
          <a:custGeom>
            <a:avLst/>
            <a:gdLst>
              <a:gd name="connsiteX0" fmla="*/ 254 w 523"/>
              <a:gd name="connsiteY0" fmla="*/ 0 h 6309"/>
              <a:gd name="connsiteX1" fmla="*/ 523 w 523"/>
              <a:gd name="connsiteY1" fmla="*/ 3154 h 6309"/>
              <a:gd name="connsiteX2" fmla="*/ 269 w 523"/>
              <a:gd name="connsiteY2" fmla="*/ 6309 h 6309"/>
              <a:gd name="connsiteX3" fmla="*/ 0 w 523"/>
              <a:gd name="connsiteY3" fmla="*/ 3154 h 6309"/>
              <a:gd name="connsiteX4" fmla="*/ 254 w 523"/>
              <a:gd name="connsiteY4" fmla="*/ 0 h 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" h="6309">
                <a:moveTo>
                  <a:pt x="254" y="0"/>
                </a:moveTo>
                <a:lnTo>
                  <a:pt x="523" y="3154"/>
                </a:lnTo>
                <a:lnTo>
                  <a:pt x="269" y="6309"/>
                </a:lnTo>
                <a:lnTo>
                  <a:pt x="0" y="3154"/>
                </a:lnTo>
                <a:lnTo>
                  <a:pt x="254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05254A0D-1616-86EF-47AC-306861A991CF}"/>
              </a:ext>
            </a:extLst>
          </p:cNvPr>
          <p:cNvSpPr/>
          <p:nvPr userDrawn="1"/>
        </p:nvSpPr>
        <p:spPr>
          <a:xfrm>
            <a:off x="2308721" y="4846249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2A199194-D01C-61C1-293B-E8EC2B7744DB}"/>
              </a:ext>
            </a:extLst>
          </p:cNvPr>
          <p:cNvSpPr/>
          <p:nvPr userDrawn="1"/>
        </p:nvSpPr>
        <p:spPr>
          <a:xfrm>
            <a:off x="3012220" y="5420046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FFACAB07-6E43-E9D3-D8C6-9254BCCE9EAE}"/>
              </a:ext>
            </a:extLst>
          </p:cNvPr>
          <p:cNvSpPr/>
          <p:nvPr userDrawn="1"/>
        </p:nvSpPr>
        <p:spPr>
          <a:xfrm>
            <a:off x="1593775" y="6129812"/>
            <a:ext cx="4901" cy="424"/>
          </a:xfrm>
          <a:custGeom>
            <a:avLst/>
            <a:gdLst>
              <a:gd name="connsiteX0" fmla="*/ 4901 w 4901"/>
              <a:gd name="connsiteY0" fmla="*/ 0 h 424"/>
              <a:gd name="connsiteX1" fmla="*/ 4901 w 4901"/>
              <a:gd name="connsiteY1" fmla="*/ 424 h 424"/>
              <a:gd name="connsiteX2" fmla="*/ 0 w 4901"/>
              <a:gd name="connsiteY2" fmla="*/ 424 h 424"/>
              <a:gd name="connsiteX3" fmla="*/ 4901 w 4901"/>
              <a:gd name="connsiteY3" fmla="*/ 0 h 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1" h="424">
                <a:moveTo>
                  <a:pt x="4901" y="0"/>
                </a:moveTo>
                <a:lnTo>
                  <a:pt x="4901" y="424"/>
                </a:lnTo>
                <a:lnTo>
                  <a:pt x="0" y="424"/>
                </a:lnTo>
                <a:lnTo>
                  <a:pt x="4901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 sz="3599"/>
          </a:p>
        </p:txBody>
      </p:sp>
      <p:pic>
        <p:nvPicPr>
          <p:cNvPr id="260" name="Graphic 259">
            <a:extLst>
              <a:ext uri="{FF2B5EF4-FFF2-40B4-BE49-F238E27FC236}">
                <a16:creationId xmlns:a16="http://schemas.microsoft.com/office/drawing/2014/main" id="{DF3D3B94-62CA-D0F1-385C-A81AA5874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5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1FB0D9-712C-1284-6659-AE6189E6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C790442-0527-2EC1-8B41-BD3F4565C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6CB86E-65E4-F073-0CB3-A6A490F2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89832C0-50EF-4065-970F-418699E6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9133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S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6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5"/>
            <a:ext cx="5931072" cy="2663825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D55275F-7C01-6FF7-6B20-7DEDC5737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631001"/>
            <a:ext cx="3597432" cy="5595999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C8354A-4709-081C-DFEF-4ABA93FAC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16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D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6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5"/>
            <a:ext cx="5931072" cy="2663825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1C5F0BC7-9423-1E17-9442-ABEEB9F33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485" y="696191"/>
            <a:ext cx="3127328" cy="5521729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EEC0EAE-221A-0E8B-B071-ADC746EC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71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O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6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5"/>
            <a:ext cx="5931072" cy="2663825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F032D1D0-BFD6-4A1F-8768-77B2601F76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701" y="913862"/>
            <a:ext cx="3783127" cy="5030277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C5FCBF-99BB-F816-7E00-F2D14CEAB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0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S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6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5"/>
            <a:ext cx="5931072" cy="2663825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D55275F-7C01-6FF7-6B20-7DEDC5737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631001"/>
            <a:ext cx="3597432" cy="5595999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C8354A-4709-081C-DFEF-4ABA93FAC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47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D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6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5"/>
            <a:ext cx="5931072" cy="2663825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1C5F0BC7-9423-1E17-9442-ABEEB9F33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485" y="696191"/>
            <a:ext cx="3127328" cy="5521729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EEC0EAE-221A-0E8B-B071-ADC746EC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91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O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6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5"/>
            <a:ext cx="5931072" cy="2663825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F032D1D0-BFD6-4A1F-8768-77B2601F76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701" y="913862"/>
            <a:ext cx="3783127" cy="5030277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C5FCBF-99BB-F816-7E00-F2D14CEAB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391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S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6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5"/>
            <a:ext cx="5931072" cy="2663825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D55275F-7C01-6FF7-6B20-7DEDC5737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631001"/>
            <a:ext cx="3597432" cy="5595999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C8354A-4709-081C-DFEF-4ABA93FAC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932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D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6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5"/>
            <a:ext cx="5931072" cy="2663825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1C5F0BC7-9423-1E17-9442-ABEEB9F33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485" y="696191"/>
            <a:ext cx="3127328" cy="5521729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EEC0EAE-221A-0E8B-B071-ADC746EC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5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O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6"/>
            <a:ext cx="5931072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5"/>
            <a:ext cx="5931072" cy="2663825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F032D1D0-BFD6-4A1F-8768-77B2601F76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701" y="913862"/>
            <a:ext cx="3783127" cy="5030277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C5FCBF-99BB-F816-7E00-F2D14CEAB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33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52400"/>
            <a:ext cx="5940425" cy="6553200"/>
          </a:xfrm>
        </p:spPr>
        <p:txBody>
          <a:bodyPr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CA9D9F-4FB3-4435-00CD-14301E7D8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65176"/>
            <a:ext cx="4667283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7C0B06-6DA9-8F40-E85E-5BF7DCAE9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378629"/>
            <a:ext cx="4667283" cy="3714197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DABAA-586E-CD03-EC1F-847C34EA71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3DF4D5-1B49-8B06-FC6C-89FAE1589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94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41965B6-2069-6B27-4EBE-9CC7E8290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0C4F58B-9C0C-55C3-5396-0DA2E97F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0F42EFE-7750-5F7B-F9BF-12226C34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572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576" y="152400"/>
            <a:ext cx="5940425" cy="6553200"/>
          </a:xfrm>
        </p:spPr>
        <p:txBody>
          <a:bodyPr/>
          <a:lstStyle/>
          <a:p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812" y="2227153"/>
            <a:ext cx="4710864" cy="3855871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C9DC2-5767-FE58-4A3A-FF2B0AD15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812" y="765176"/>
            <a:ext cx="4710864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65393-E537-D7C6-3954-EE23482453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216E36A-F5C5-99F8-EBD6-25B21D11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13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 (red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576" y="152400"/>
            <a:ext cx="5940425" cy="6553200"/>
          </a:xfrm>
        </p:spPr>
        <p:txBody>
          <a:bodyPr/>
          <a:lstStyle/>
          <a:p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812" y="2227153"/>
            <a:ext cx="4710864" cy="3855871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C9DC2-5767-FE58-4A3A-FF2B0AD15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812" y="765176"/>
            <a:ext cx="4710864" cy="1325563"/>
          </a:xfrm>
        </p:spPr>
        <p:txBody>
          <a:bodyPr lIns="0" anchor="ctr">
            <a:normAutofit/>
          </a:bodyPr>
          <a:lstStyle>
            <a:lvl1pPr>
              <a:defRPr sz="39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65393-E537-D7C6-3954-EE23482453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216E36A-F5C5-99F8-EBD6-25B21D11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485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7125" y="765175"/>
            <a:ext cx="3671888" cy="2663825"/>
          </a:xfrm>
        </p:spPr>
        <p:txBody>
          <a:bodyPr/>
          <a:lstStyle/>
          <a:p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050" y="765176"/>
            <a:ext cx="4288517" cy="2630567"/>
          </a:xfrm>
        </p:spPr>
        <p:txBody>
          <a:bodyPr lIns="36000"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1DD115E-1C53-A837-6975-13B4C3C95D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2987" y="3429001"/>
            <a:ext cx="3671888" cy="2663826"/>
          </a:xfrm>
        </p:spPr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123B-E958-DA8E-D9FB-75918F20C6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58455" y="3429001"/>
            <a:ext cx="4288517" cy="2663825"/>
          </a:xfrm>
        </p:spPr>
        <p:txBody>
          <a:bodyPr lIns="36000" anchor="ctr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85DC0-87FC-721A-7914-3E7F517481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B93ECA-3A72-658D-5725-BCD039F7C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065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Content (red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74064-3EFA-8EFA-7CD3-956084BAA8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7125" y="765175"/>
            <a:ext cx="3671888" cy="2663825"/>
          </a:xfrm>
        </p:spPr>
        <p:txBody>
          <a:bodyPr/>
          <a:lstStyle/>
          <a:p>
            <a:endParaRPr lang="en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4C472-7F62-2128-205D-D470C39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050" y="765176"/>
            <a:ext cx="4288517" cy="2630567"/>
          </a:xfrm>
        </p:spPr>
        <p:txBody>
          <a:bodyPr lIns="36000"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1DD115E-1C53-A837-6975-13B4C3C95D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2987" y="3429001"/>
            <a:ext cx="3671888" cy="2663826"/>
          </a:xfrm>
        </p:spPr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123B-E958-DA8E-D9FB-75918F20C6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58455" y="3429001"/>
            <a:ext cx="4288517" cy="2663825"/>
          </a:xfrm>
        </p:spPr>
        <p:txBody>
          <a:bodyPr lIns="36000" anchor="ctr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85DC0-87FC-721A-7914-3E7F517481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B93ECA-3A72-658D-5725-BCD039F7C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988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74977"/>
            <a:ext cx="9767335" cy="546927"/>
          </a:xfrm>
        </p:spPr>
        <p:txBody>
          <a:bodyPr lIns="0" anchor="t">
            <a:noAutofit/>
          </a:bodyPr>
          <a:lstStyle>
            <a:lvl1pPr>
              <a:defRPr sz="35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86949"/>
            <a:ext cx="4850710" cy="4496074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1596751"/>
            <a:ext cx="5400675" cy="4496074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A334D-CC18-D626-9F86-F1CF30C4D59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C2A236-EFB8-4494-E963-1CC1CA8A2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110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paragraphs (red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74977"/>
            <a:ext cx="9767335" cy="546927"/>
          </a:xfrm>
        </p:spPr>
        <p:txBody>
          <a:bodyPr lIns="0" anchor="t">
            <a:noAutofit/>
          </a:bodyPr>
          <a:lstStyle>
            <a:lvl1pPr>
              <a:defRPr sz="35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86949"/>
            <a:ext cx="4850710" cy="4496074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1596751"/>
            <a:ext cx="5400675" cy="4496074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A334D-CC18-D626-9F86-F1CF30C4D59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C2A236-EFB8-4494-E963-1CC1CA8A2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ara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74977"/>
            <a:ext cx="10369550" cy="558800"/>
          </a:xfrm>
        </p:spPr>
        <p:txBody>
          <a:bodyPr lIns="0" anchor="t">
            <a:noAutofit/>
          </a:bodyPr>
          <a:lstStyle>
            <a:lvl1pPr>
              <a:defRPr sz="35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596751"/>
            <a:ext cx="3343274" cy="4496074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AC0E5-784A-0429-8CCD-74032D4B8B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804" y="1586949"/>
            <a:ext cx="3343274" cy="4496074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50283" y="1586949"/>
            <a:ext cx="3343274" cy="4496074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8FF30-E9C1-8711-59E3-FE4FD3C56C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13427C-76FB-E591-04EA-FDA998A74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996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3 paragraphs (red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74977"/>
            <a:ext cx="10369550" cy="558800"/>
          </a:xfrm>
        </p:spPr>
        <p:txBody>
          <a:bodyPr lIns="0" anchor="t">
            <a:noAutofit/>
          </a:bodyPr>
          <a:lstStyle>
            <a:lvl1pPr>
              <a:defRPr sz="3599"/>
            </a:lvl1pPr>
          </a:lstStyle>
          <a:p>
            <a:r>
              <a:rPr lang="en-GB" err="1"/>
              <a:t>Pääotsikko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2DA6-33CC-DDFB-088E-B46222404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596751"/>
            <a:ext cx="3343274" cy="4496074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AC0E5-784A-0429-8CCD-74032D4B8B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804" y="1586949"/>
            <a:ext cx="3343274" cy="4496074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D79C8-EE21-4388-61A6-B5F8AE670B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50283" y="1586949"/>
            <a:ext cx="3343274" cy="4496074"/>
          </a:xfrm>
        </p:spPr>
        <p:txBody>
          <a:bodyPr l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8FF30-E9C1-8711-59E3-FE4FD3C56C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13427C-76FB-E591-04EA-FDA998A74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62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792E1770-4D2E-E3C8-B83B-B48AB74AC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943781"/>
            <a:ext cx="9937751" cy="2970439"/>
          </a:xfrm>
        </p:spPr>
        <p:txBody>
          <a:bodyPr lIns="0" tIns="0" rIns="0" bIns="0">
            <a:noAutofit/>
          </a:bodyPr>
          <a:lstStyle>
            <a:lvl1pPr>
              <a:defRPr sz="5999"/>
            </a:lvl1pPr>
          </a:lstStyle>
          <a:p>
            <a:r>
              <a:rPr lang="en-GB" err="1"/>
              <a:t>Väliotsikko</a:t>
            </a:r>
            <a:r>
              <a:rPr lang="en-GB"/>
              <a:t> lorem</a:t>
            </a:r>
            <a:br>
              <a:rPr lang="en-GB"/>
            </a:br>
            <a:r>
              <a:rPr lang="en-GB"/>
              <a:t>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8DA7D55-4BFF-FB8E-4A86-B2820DF323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3599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27A1660-C999-EBBA-C9EA-C6244569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664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792E1770-4D2E-E3C8-B83B-B48AB74AC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1313" y="1943781"/>
            <a:ext cx="9937751" cy="2970439"/>
          </a:xfrm>
        </p:spPr>
        <p:txBody>
          <a:bodyPr lIns="0" tIns="0" rIns="0" bIns="0">
            <a:noAutofit/>
          </a:bodyPr>
          <a:lstStyle>
            <a:lvl1pPr>
              <a:defRPr sz="5999"/>
            </a:lvl1pPr>
          </a:lstStyle>
          <a:p>
            <a:r>
              <a:rPr lang="en-GB" err="1"/>
              <a:t>Väliotsikko</a:t>
            </a:r>
            <a:r>
              <a:rPr lang="en-GB"/>
              <a:t> lorem</a:t>
            </a:r>
            <a:br>
              <a:rPr lang="en-GB"/>
            </a:br>
            <a:r>
              <a:rPr lang="en-GB"/>
              <a:t>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FI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8DA7D55-4BFF-FB8E-4A86-B2820DF323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3599">
              <a:solidFill>
                <a:schemeClr val="tx1"/>
              </a:solidFill>
            </a:endParaRPr>
          </a:p>
        </p:txBody>
      </p:sp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F3BBE112-4AA3-F0E8-F779-4A9629DB8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522" y="135803"/>
            <a:ext cx="3598086" cy="6572816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2387C58-FA16-FF0A-908B-C3D7B634D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9F2BA3-AC30-71EC-2E7B-DF968A454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543B00-FAD6-4383-8ECE-EC1A69054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796CC3B-5DAF-6ED5-AD9F-A1A5FD83C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B7A8536-EF95-4ED7-DF25-74AE5C2BE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DB784CD-D77F-8E87-8460-1C500552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AC1F77C-4A33-8620-C09A-A89DBCB9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2309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65175"/>
            <a:ext cx="3671888" cy="794118"/>
          </a:xfrm>
        </p:spPr>
        <p:txBody>
          <a:bodyPr lIns="0" anchor="t">
            <a:norm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GB"/>
              <a:t>Monta </a:t>
            </a:r>
            <a:r>
              <a:rPr lang="en-GB" err="1"/>
              <a:t>tarinaa</a:t>
            </a:r>
            <a:endParaRPr lang="en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13C4C1-B2EC-C2D1-E3AF-09A31E012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1528" y="1969574"/>
            <a:ext cx="1252420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Perustettu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209FA70-0619-C344-E992-13564517ED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1528" y="2288971"/>
            <a:ext cx="1252420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9" b="1"/>
            </a:lvl1pPr>
          </a:lstStyle>
          <a:p>
            <a:pPr lvl="0"/>
            <a:r>
              <a:rPr lang="en-FI"/>
              <a:t>2016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A4E24EB-6FB4-3002-D8D4-E194B07CF5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23535" y="799290"/>
            <a:ext cx="2424945" cy="289142"/>
          </a:xfrm>
        </p:spPr>
        <p:txBody>
          <a:bodyPr lIns="36000" r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Kampuksia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C8B647B-3988-9226-B3B9-6BD4DB2F7B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3535" y="1118687"/>
            <a:ext cx="2424945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9" b="1">
                <a:solidFill>
                  <a:schemeClr val="tx1">
                    <a:alpha val="99000"/>
                  </a:schemeClr>
                </a:solidFill>
              </a:defRPr>
            </a:lvl1pPr>
          </a:lstStyle>
          <a:p>
            <a:pPr lvl="0"/>
            <a:r>
              <a:rPr lang="en-FI"/>
              <a:t>5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62051D-4E07-BE2A-6F06-B908FD1A1F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3535" y="1983542"/>
            <a:ext cx="2424945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Henkilöstöä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94424956-6AB0-AAD7-2027-66DC7F7644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23535" y="2302939"/>
            <a:ext cx="2424945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240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B545B64-EB81-CC65-9CBA-335EA5B51D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34248" y="1983542"/>
            <a:ext cx="2784150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Työelämän kumppaneita n.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4A163E9D-63C2-73F0-5C69-13CFE645CE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34248" y="2302939"/>
            <a:ext cx="2784150" cy="633066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X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3815212F-2D55-D143-830F-977F78282F9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7164" y="799290"/>
            <a:ext cx="2761234" cy="289142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Opiskelijoita vuosittain n.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6B0A30B7-668C-B508-B534-FB8CDB418A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57164" y="1120582"/>
            <a:ext cx="2761234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4000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970C015-06CA-67FD-F826-F06817702948}"/>
              </a:ext>
            </a:extLst>
          </p:cNvPr>
          <p:cNvCxnSpPr>
            <a:cxnSpLocks/>
          </p:cNvCxnSpPr>
          <p:nvPr userDrawn="1"/>
        </p:nvCxnSpPr>
        <p:spPr>
          <a:xfrm>
            <a:off x="695327" y="3429000"/>
            <a:ext cx="108013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3160B254-A40E-B227-F865-5AB6E97413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6" y="3724594"/>
            <a:ext cx="3477178" cy="1431781"/>
          </a:xfrm>
        </p:spPr>
        <p:txBody>
          <a:bodyPr lIns="36000" rIns="90000">
            <a:normAutofit/>
          </a:bodyPr>
          <a:lstStyle>
            <a:lvl1pPr marL="0" indent="0">
              <a:lnSpc>
                <a:spcPct val="100000"/>
              </a:lnSpc>
              <a:buNone/>
              <a:defRPr sz="3999" b="0"/>
            </a:lvl1pPr>
          </a:lstStyle>
          <a:p>
            <a:pPr lvl="0"/>
            <a:r>
              <a:rPr lang="en-FI"/>
              <a:t>Monta</a:t>
            </a:r>
            <a:br>
              <a:rPr lang="en-FI"/>
            </a:br>
            <a:r>
              <a:rPr lang="en-FI"/>
              <a:t>onnistumista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6C55FC87-7C98-274A-BF71-C1CCDE716E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3535" y="3810319"/>
            <a:ext cx="2424944" cy="629717"/>
          </a:xfrm>
        </p:spPr>
        <p:txBody>
          <a:bodyPr lIns="36000" r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Perustutkinnoista</a:t>
            </a:r>
            <a:br>
              <a:rPr lang="en-FI"/>
            </a:br>
            <a:r>
              <a:rPr lang="en-FI"/>
              <a:t>valmistuneita /vuosi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B568FC41-E7CC-3E89-3E58-85AD897B15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3535" y="4420740"/>
            <a:ext cx="2424944" cy="66050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X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BDCA0A81-35B0-608C-39D0-C69BEDD96AA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23535" y="5173088"/>
            <a:ext cx="2424944" cy="583439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Erikoistutkinnoista</a:t>
            </a:r>
            <a:br>
              <a:rPr lang="en-FI"/>
            </a:br>
            <a:r>
              <a:rPr lang="en-FI"/>
              <a:t>valmistuneita /vuosi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04C6DA1D-719C-3058-C755-E0431CE7220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3535" y="5780218"/>
            <a:ext cx="2424944" cy="611959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X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0A875264-CC59-36CA-AF27-92920CADB3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34248" y="3810319"/>
            <a:ext cx="3477178" cy="595345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Muista tutkinnoista</a:t>
            </a:r>
            <a:br>
              <a:rPr lang="en-FI"/>
            </a:br>
            <a:r>
              <a:rPr lang="en-FI"/>
              <a:t>valmistuneita /vuosi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EE15ED30-84FA-0FC3-065F-77BF5AEFF4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34248" y="4427288"/>
            <a:ext cx="3477178" cy="635650"/>
          </a:xfrm>
        </p:spPr>
        <p:txBody>
          <a:bodyPr lIns="36000" tIns="0" rIns="0">
            <a:noAutofit/>
          </a:bodyPr>
          <a:lstStyle>
            <a:lvl1pPr marL="0" indent="0">
              <a:buNone/>
              <a:defRPr sz="399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FI"/>
              <a:t>X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07D0FE7-3FFF-8428-C3E9-9A21DB3D9A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772" y="5306972"/>
            <a:ext cx="1029825" cy="96158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9A8EA6B-2C26-C590-69BB-2613C51DFB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91467" y="5370218"/>
            <a:ext cx="2245733" cy="898309"/>
          </a:xfrm>
        </p:spPr>
        <p:txBody>
          <a:bodyPr lIns="36000" rIns="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FI"/>
              <a:t>Opetushallituksen laatupalkinnon kunniamaininta 2021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3296C11-BA65-B0DB-E245-4E2F99F939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325" y="1875782"/>
            <a:ext cx="1023530" cy="9557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6C67-7937-099F-2174-A1E61E9E6AB6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5AA1A1-869E-AE82-C03C-781233C1A7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28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80C54BC2-F753-8DFB-5CED-A9AFC50210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25574" y="152401"/>
            <a:ext cx="2970426" cy="3276599"/>
          </a:xfrm>
          <a:prstGeom prst="roundRect">
            <a:avLst>
              <a:gd name="adj" fmla="val 0"/>
            </a:avLst>
          </a:prstGeom>
          <a:solidFill>
            <a:schemeClr val="accent3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err="1"/>
              <a:t>Opiskelijoiden</a:t>
            </a:r>
            <a:br>
              <a:rPr lang="en-GB"/>
            </a:br>
            <a:r>
              <a:rPr lang="en-GB" err="1"/>
              <a:t>mielestä</a:t>
            </a:r>
            <a:r>
              <a:rPr lang="en-GB"/>
              <a:t> </a:t>
            </a:r>
            <a:r>
              <a:rPr lang="en-GB" err="1"/>
              <a:t>Suomen</a:t>
            </a:r>
            <a:r>
              <a:rPr lang="en-GB"/>
              <a:t> </a:t>
            </a:r>
            <a:r>
              <a:rPr lang="en-GB" err="1"/>
              <a:t>Diakoniaopiston</a:t>
            </a:r>
            <a:br>
              <a:rPr lang="en-GB"/>
            </a:br>
            <a:r>
              <a:rPr lang="en-GB" err="1"/>
              <a:t>opetus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ohjaus</a:t>
            </a:r>
            <a:r>
              <a:rPr lang="en-GB"/>
              <a:t> on </a:t>
            </a:r>
            <a:r>
              <a:rPr lang="en-GB" err="1"/>
              <a:t>laadukasta</a:t>
            </a:r>
            <a:r>
              <a:rPr lang="en-GB"/>
              <a:t>.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DA89157E-16B8-9E7A-A61C-621617758BD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55575" y="152400"/>
            <a:ext cx="2969999" cy="3276600"/>
          </a:xfrm>
        </p:spPr>
        <p:txBody>
          <a:bodyPr/>
          <a:lstStyle/>
          <a:p>
            <a:endParaRPr lang="en-FI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CEEE34B0-6A87-FA2A-BF40-4382C6FECE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6000" y="152400"/>
            <a:ext cx="2970426" cy="3276598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err="1"/>
              <a:t>Opiskelijoiden</a:t>
            </a:r>
            <a:br>
              <a:rPr lang="en-GB"/>
            </a:br>
            <a:r>
              <a:rPr lang="en-GB" err="1"/>
              <a:t>mielestä</a:t>
            </a:r>
            <a:r>
              <a:rPr lang="en-GB"/>
              <a:t> </a:t>
            </a:r>
            <a:r>
              <a:rPr lang="en-GB" err="1"/>
              <a:t>Suomen</a:t>
            </a:r>
            <a:r>
              <a:rPr lang="en-GB"/>
              <a:t> </a:t>
            </a:r>
            <a:r>
              <a:rPr lang="en-GB" err="1"/>
              <a:t>Diakoniaopiston</a:t>
            </a:r>
            <a:br>
              <a:rPr lang="en-GB"/>
            </a:br>
            <a:r>
              <a:rPr lang="en-GB" err="1"/>
              <a:t>opetus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ohjaus</a:t>
            </a:r>
            <a:r>
              <a:rPr lang="en-GB"/>
              <a:t> on </a:t>
            </a:r>
            <a:r>
              <a:rPr lang="en-GB" err="1"/>
              <a:t>laadukasta</a:t>
            </a:r>
            <a:r>
              <a:rPr lang="en-GB"/>
              <a:t>.</a:t>
            </a:r>
          </a:p>
        </p:txBody>
      </p:sp>
      <p:sp>
        <p:nvSpPr>
          <p:cNvPr id="11" name="Picture Placeholder 42">
            <a:extLst>
              <a:ext uri="{FF2B5EF4-FFF2-40B4-BE49-F238E27FC236}">
                <a16:creationId xmlns:a16="http://schemas.microsoft.com/office/drawing/2014/main" id="{66370BFB-AAA7-1386-443F-8E23E3F8645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096001" y="152400"/>
            <a:ext cx="2969999" cy="3276600"/>
          </a:xfrm>
        </p:spPr>
        <p:txBody>
          <a:bodyPr/>
          <a:lstStyle/>
          <a:p>
            <a:endParaRPr lang="en-FI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49AB8F4-D4C7-CF3A-A04D-8CF9A4AA7E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145" y="3429001"/>
            <a:ext cx="2970426" cy="3276599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err="1"/>
              <a:t>Opiskelijoiden</a:t>
            </a:r>
            <a:br>
              <a:rPr lang="en-GB"/>
            </a:br>
            <a:r>
              <a:rPr lang="en-GB" err="1"/>
              <a:t>mielestä</a:t>
            </a:r>
            <a:r>
              <a:rPr lang="en-GB"/>
              <a:t> </a:t>
            </a:r>
            <a:r>
              <a:rPr lang="en-GB" err="1"/>
              <a:t>Suomen</a:t>
            </a:r>
            <a:r>
              <a:rPr lang="en-GB"/>
              <a:t> </a:t>
            </a:r>
            <a:r>
              <a:rPr lang="en-GB" err="1"/>
              <a:t>Diakoniaopiston</a:t>
            </a:r>
            <a:br>
              <a:rPr lang="en-GB"/>
            </a:br>
            <a:r>
              <a:rPr lang="en-GB" err="1"/>
              <a:t>opetus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ohjaus</a:t>
            </a:r>
            <a:r>
              <a:rPr lang="en-GB"/>
              <a:t> on </a:t>
            </a:r>
            <a:r>
              <a:rPr lang="en-GB" err="1"/>
              <a:t>laadukasta</a:t>
            </a:r>
            <a:r>
              <a:rPr lang="en-GB"/>
              <a:t>.</a:t>
            </a:r>
          </a:p>
        </p:txBody>
      </p:sp>
      <p:sp>
        <p:nvSpPr>
          <p:cNvPr id="13" name="Picture Placeholder 42">
            <a:extLst>
              <a:ext uri="{FF2B5EF4-FFF2-40B4-BE49-F238E27FC236}">
                <a16:creationId xmlns:a16="http://schemas.microsoft.com/office/drawing/2014/main" id="{E80B52B5-176A-82DB-315B-1874045E167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125574" y="3428998"/>
            <a:ext cx="2969999" cy="3276602"/>
          </a:xfrm>
        </p:spPr>
        <p:txBody>
          <a:bodyPr/>
          <a:lstStyle/>
          <a:p>
            <a:endParaRPr lang="en-FI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B2D9FE5-4BCE-2C17-3F57-B772E407CB0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5574" y="3429001"/>
            <a:ext cx="2970426" cy="3276599"/>
          </a:xfrm>
          <a:prstGeom prst="roundRect">
            <a:avLst>
              <a:gd name="adj" fmla="val 0"/>
            </a:avLst>
          </a:prstGeom>
          <a:solidFill>
            <a:schemeClr val="accent5"/>
          </a:solidFill>
        </p:spPr>
        <p:txBody>
          <a:bodyPr wrap="square" lIns="180000" tIns="180000" rIns="144000" bIns="144000">
            <a:noAutofit/>
          </a:bodyPr>
          <a:lstStyle>
            <a:lvl1pPr marL="0" indent="0" algn="l">
              <a:buNone/>
              <a:defRPr sz="1700" i="0"/>
            </a:lvl1pPr>
          </a:lstStyle>
          <a:p>
            <a:pPr lvl="0"/>
            <a:r>
              <a:rPr lang="en-GB" err="1"/>
              <a:t>Opiskelijoiden</a:t>
            </a:r>
            <a:br>
              <a:rPr lang="en-GB"/>
            </a:br>
            <a:r>
              <a:rPr lang="en-GB" err="1"/>
              <a:t>mielestä</a:t>
            </a:r>
            <a:r>
              <a:rPr lang="en-GB"/>
              <a:t> </a:t>
            </a:r>
            <a:r>
              <a:rPr lang="en-GB" err="1"/>
              <a:t>Suomen</a:t>
            </a:r>
            <a:r>
              <a:rPr lang="en-GB"/>
              <a:t> </a:t>
            </a:r>
            <a:r>
              <a:rPr lang="en-GB" err="1"/>
              <a:t>Diakoniaopiston</a:t>
            </a:r>
            <a:br>
              <a:rPr lang="en-GB"/>
            </a:br>
            <a:r>
              <a:rPr lang="en-GB" err="1"/>
              <a:t>opetus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ohjaus</a:t>
            </a:r>
            <a:r>
              <a:rPr lang="en-GB"/>
              <a:t> on </a:t>
            </a:r>
            <a:r>
              <a:rPr lang="en-GB" err="1"/>
              <a:t>laadukasta</a:t>
            </a:r>
            <a:r>
              <a:rPr lang="en-GB"/>
              <a:t>.</a:t>
            </a:r>
          </a:p>
        </p:txBody>
      </p:sp>
      <p:sp>
        <p:nvSpPr>
          <p:cNvPr id="16" name="Picture Placeholder 42">
            <a:extLst>
              <a:ext uri="{FF2B5EF4-FFF2-40B4-BE49-F238E27FC236}">
                <a16:creationId xmlns:a16="http://schemas.microsoft.com/office/drawing/2014/main" id="{4DD0C0AD-F7AE-1E92-8F28-C294502DEB3A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066427" y="3428999"/>
            <a:ext cx="2969999" cy="3276601"/>
          </a:xfrm>
        </p:spPr>
        <p:txBody>
          <a:bodyPr/>
          <a:lstStyle/>
          <a:p>
            <a:endParaRPr lang="en-FI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618B706-6631-F112-3A9D-3303B23E3C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124934" y="2833688"/>
            <a:ext cx="2970426" cy="595311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/>
              <a:t>Valtakunnallinen opiskelijapalautekysely 1.7.2021-30.6.2022. </a:t>
            </a:r>
            <a:r>
              <a:rPr lang="fi-FI" sz="800" err="1"/>
              <a:t>SDO:n</a:t>
            </a:r>
            <a:r>
              <a:rPr lang="fi-FI" sz="800"/>
              <a:t> keskiarvo kysymykseen 4,3 asteikolla 1-5. Valtakunnallinen ka 4,2.</a:t>
            </a:r>
            <a:endParaRPr lang="en-FI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FACCEBEE-B32B-4CB4-7650-4A6BD4B753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64720" y="2833688"/>
            <a:ext cx="2970426" cy="595309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/>
              <a:t>Valtakunnallinen opiskelijapalautekysely 1.7.2021-30.6.2022. </a:t>
            </a:r>
            <a:r>
              <a:rPr lang="fi-FI" sz="800" err="1"/>
              <a:t>SDO:n</a:t>
            </a:r>
            <a:r>
              <a:rPr lang="fi-FI" sz="800"/>
              <a:t> keskiarvo kysymykseen 4,3 asteikolla 1-5. Valtakunnallinen ka 4,2.</a:t>
            </a:r>
            <a:endParaRPr lang="en-FI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B5A223D-EF98-A883-757D-4C498C8D358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5148" y="6110288"/>
            <a:ext cx="2970426" cy="595312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/>
              <a:t>Valtakunnallinen opiskelijapalautekysely 1.7.2021-30.6.2022. </a:t>
            </a:r>
            <a:r>
              <a:rPr lang="fi-FI" sz="800" err="1"/>
              <a:t>SDO:n</a:t>
            </a:r>
            <a:r>
              <a:rPr lang="fi-FI" sz="800"/>
              <a:t> keskiarvo kysymykseen 4,3 asteikolla 1-5. Valtakunnallinen ka 4,2.</a:t>
            </a:r>
            <a:endParaRPr lang="en-FI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9C99C10E-6481-0DAD-44D4-BFA80FD8A6F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721" y="6110288"/>
            <a:ext cx="2970426" cy="595312"/>
          </a:xfrm>
        </p:spPr>
        <p:txBody>
          <a:bodyPr lIns="180000" tIns="0" bIns="108000" anchor="b">
            <a:noAutofit/>
          </a:bodyPr>
          <a:lstStyle>
            <a:lvl1pPr marL="0" indent="0">
              <a:buNone/>
              <a:defRPr sz="75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i-FI" sz="800"/>
              <a:t>Valtakunnallinen opiskelijapalautekysely 1.7.2021-30.6.2022. </a:t>
            </a:r>
            <a:r>
              <a:rPr lang="fi-FI" sz="800" err="1"/>
              <a:t>SDO:n</a:t>
            </a:r>
            <a:r>
              <a:rPr lang="fi-FI" sz="800"/>
              <a:t> keskiarvo kysymykseen 4,3 asteikolla 1-5. Valtakunnallinen ka 4,2.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177717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956D058-4582-CF25-5845-31DE39537E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78433" y="1064592"/>
            <a:ext cx="3549934" cy="4720209"/>
          </a:xfrm>
          <a:custGeom>
            <a:avLst/>
            <a:gdLst>
              <a:gd name="connsiteX0" fmla="*/ 1775005 w 3549934"/>
              <a:gd name="connsiteY0" fmla="*/ 0 h 4720209"/>
              <a:gd name="connsiteX1" fmla="*/ 3549934 w 3549934"/>
              <a:gd name="connsiteY1" fmla="*/ 2360143 h 4720209"/>
              <a:gd name="connsiteX2" fmla="*/ 1775005 w 3549934"/>
              <a:gd name="connsiteY2" fmla="*/ 4720209 h 4720209"/>
              <a:gd name="connsiteX3" fmla="*/ 0 w 3549934"/>
              <a:gd name="connsiteY3" fmla="*/ 2360143 h 4720209"/>
              <a:gd name="connsiteX4" fmla="*/ 1775005 w 3549934"/>
              <a:gd name="connsiteY4" fmla="*/ 0 h 47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934" h="4720209">
                <a:moveTo>
                  <a:pt x="1775005" y="0"/>
                </a:moveTo>
                <a:cubicBezTo>
                  <a:pt x="2755306" y="0"/>
                  <a:pt x="3549934" y="1056665"/>
                  <a:pt x="3549934" y="2360143"/>
                </a:cubicBezTo>
                <a:cubicBezTo>
                  <a:pt x="3549934" y="3663620"/>
                  <a:pt x="2755382" y="4720209"/>
                  <a:pt x="1775005" y="4720209"/>
                </a:cubicBezTo>
                <a:cubicBezTo>
                  <a:pt x="794628" y="4720209"/>
                  <a:pt x="0" y="3663620"/>
                  <a:pt x="0" y="2360143"/>
                </a:cubicBezTo>
                <a:cubicBezTo>
                  <a:pt x="0" y="1056665"/>
                  <a:pt x="794705" y="0"/>
                  <a:pt x="17750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F25A5B7-6B80-843E-EB26-66DA860180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66082" y="898321"/>
            <a:ext cx="2766053" cy="5052898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B310F9C-E6C3-B61A-FAD9-0B423F9C83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1083" y="898323"/>
            <a:ext cx="3253782" cy="5061433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527424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F002B1-3155-39CA-C5F2-7C9FCADE4ACB}"/>
              </a:ext>
            </a:extLst>
          </p:cNvPr>
          <p:cNvSpPr/>
          <p:nvPr userDrawn="1"/>
        </p:nvSpPr>
        <p:spPr>
          <a:xfrm>
            <a:off x="0" y="2790334"/>
            <a:ext cx="12192000" cy="406766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1581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35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EF111-72FA-5BC2-959E-2319A997B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532" y="4338873"/>
            <a:ext cx="7346157" cy="1753953"/>
          </a:xfrm>
          <a:effectLst>
            <a:outerShdw blurRad="177392" dir="5400000" algn="ctr" rotWithShape="0">
              <a:srgbClr val="000000">
                <a:alpha val="14903"/>
              </a:srgbClr>
            </a:outerShdw>
          </a:effectLst>
        </p:spPr>
        <p:txBody>
          <a:bodyPr lIns="0" tIns="0" rIns="0" bIns="0" anchor="b">
            <a:normAutofit/>
          </a:bodyPr>
          <a:lstStyle>
            <a:lvl1pPr algn="l"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FI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FAD6EBE7-8E2F-FCCC-86D5-5ECFC5402B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3599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6FB3EAA-C445-3669-858C-199FFE1E43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942" y="638192"/>
            <a:ext cx="2879933" cy="12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611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DO Imag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5495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17B31-BC91-2424-1427-DE916D2C9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15F6AE7-15F3-BD44-0589-BE413E7E6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490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, r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17B31-BC91-2424-1427-DE916D2C9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15F6AE7-15F3-BD44-0589-BE413E7E6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598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699CF-357A-6DD9-3D04-3B60DC4920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137907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82E521F-6029-5E1A-AE1E-799556D92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1856" y="2501986"/>
            <a:ext cx="8868287" cy="18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9FE85A-782F-3C52-A905-991147473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943780"/>
            <a:ext cx="8722554" cy="2970439"/>
          </a:xfrm>
        </p:spPr>
        <p:txBody>
          <a:bodyPr lIns="0" tIns="0" rIns="0" bIns="0">
            <a:noAutofit/>
          </a:bodyPr>
          <a:lstStyle>
            <a:lvl1pPr>
              <a:defRPr sz="6000"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consectetur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F85336-93D0-D021-7975-1798A2F520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4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8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2D933B-DB9C-8DCD-9AA0-B2F1380B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0FF6275-B0C6-FD73-3F86-F0A567BEB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6F11F22-FAB5-BD66-DDB0-D64BB1325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5D060FC-FD3A-E8D1-BA33-73D8C8CC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D440A1-F115-81BA-C819-34EE85A9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9AB682-C8A3-C731-E8EF-EB021AD8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91089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F111-72FA-5BC2-959E-2319A997B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7125" y="2186874"/>
            <a:ext cx="9144000" cy="1753953"/>
          </a:xfrm>
        </p:spPr>
        <p:txBody>
          <a:bodyPr lIns="0" tIns="0" rIns="0" bIns="0" anchor="t"/>
          <a:lstStyle>
            <a:lvl1pPr algn="l">
              <a:defRPr sz="6000"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consectetur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80999-261A-1343-4B6E-AAF2B3140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125" y="4188928"/>
            <a:ext cx="9144000" cy="365125"/>
          </a:xfrm>
        </p:spPr>
        <p:txBody>
          <a:bodyPr lIns="3600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consectetur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8D8BA4-8B28-540C-6AB3-788CE5D4B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4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8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9FE85A-782F-3C52-A905-991147473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1943780"/>
            <a:ext cx="8434319" cy="2970439"/>
          </a:xfrm>
        </p:spPr>
        <p:txBody>
          <a:bodyPr lIns="0" tIns="0" rIns="0" bIns="0">
            <a:noAutofit/>
          </a:bodyPr>
          <a:lstStyle>
            <a:lvl1pPr>
              <a:defRPr sz="6000"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consectetur</a:t>
            </a:r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F85336-93D0-D021-7975-1798A2F520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4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8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slid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F111-72FA-5BC2-959E-2319A997B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7125" y="2186874"/>
            <a:ext cx="9144000" cy="1753953"/>
          </a:xfrm>
        </p:spPr>
        <p:txBody>
          <a:bodyPr lIns="0" tIns="0" rIns="0" bIns="0" anchor="t"/>
          <a:lstStyle>
            <a:lvl1pPr algn="l">
              <a:defRPr sz="6000"/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consectetur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80999-261A-1343-4B6E-AAF2B3140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125" y="4188928"/>
            <a:ext cx="9144000" cy="365125"/>
          </a:xfrm>
        </p:spPr>
        <p:txBody>
          <a:bodyPr lIns="3600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consectetur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8D8BA4-8B28-540C-6AB3-788CE5D4B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914" y="5084956"/>
            <a:ext cx="3427699" cy="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1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765175"/>
            <a:ext cx="9937751" cy="1325563"/>
          </a:xfrm>
        </p:spPr>
        <p:txBody>
          <a:bodyPr lIns="0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4" y="2354262"/>
            <a:ext cx="9937751" cy="3738563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E06D6B1-C73E-6754-181E-A32BC6F07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9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520825"/>
            <a:ext cx="4667283" cy="4572000"/>
          </a:xfrm>
        </p:spPr>
        <p:txBody>
          <a:bodyPr lIns="0" anchor="t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046AB0-62B5-BC15-52E7-226B411E84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77E33AA-8253-8E3A-E3A8-305ADF969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555BB-A57E-FFE5-132E-960001F67F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520825"/>
            <a:ext cx="4968875" cy="4572000"/>
          </a:xfrm>
        </p:spPr>
        <p:txBody>
          <a:bodyPr>
            <a:normAutofit/>
          </a:bodyPr>
          <a:lstStyle>
            <a:lvl1pPr>
              <a:defRPr sz="1600"/>
            </a:lvl1pPr>
            <a:lvl3pPr marL="914400" indent="0">
              <a:buNone/>
              <a:defRPr/>
            </a:lvl3pPr>
          </a:lstStyle>
          <a:p>
            <a:pPr marL="0" indent="0">
              <a:buNone/>
            </a:pPr>
            <a:r>
              <a:rPr lang="en-GB" sz="1800" dirty="0" err="1"/>
              <a:t>Sed</a:t>
            </a:r>
            <a:r>
              <a:rPr lang="en-GB" sz="1800" dirty="0"/>
              <a:t> </a:t>
            </a:r>
            <a:r>
              <a:rPr lang="en-GB" sz="1800" dirty="0" err="1"/>
              <a:t>ut</a:t>
            </a:r>
            <a:r>
              <a:rPr lang="en-GB" sz="1800" dirty="0"/>
              <a:t> </a:t>
            </a:r>
            <a:r>
              <a:rPr lang="en-GB" sz="1800" dirty="0" err="1"/>
              <a:t>perspiciatis</a:t>
            </a:r>
            <a:r>
              <a:rPr lang="en-GB" sz="1800" dirty="0"/>
              <a:t> </a:t>
            </a:r>
            <a:r>
              <a:rPr lang="en-GB" sz="1800" dirty="0" err="1"/>
              <a:t>unde</a:t>
            </a:r>
            <a:r>
              <a:rPr lang="en-GB" sz="1800" dirty="0"/>
              <a:t> </a:t>
            </a:r>
            <a:r>
              <a:rPr lang="en-GB" sz="1800" dirty="0" err="1"/>
              <a:t>omnis</a:t>
            </a:r>
            <a:r>
              <a:rPr lang="en-GB" sz="1800" dirty="0"/>
              <a:t> </a:t>
            </a:r>
            <a:r>
              <a:rPr lang="en-GB" sz="1800" dirty="0" err="1"/>
              <a:t>iste</a:t>
            </a:r>
            <a:r>
              <a:rPr lang="en-GB" sz="1800" dirty="0"/>
              <a:t> </a:t>
            </a:r>
            <a:r>
              <a:rPr lang="en-GB" sz="1800" dirty="0" err="1"/>
              <a:t>natus</a:t>
            </a:r>
            <a:r>
              <a:rPr lang="en-GB" sz="1800" dirty="0"/>
              <a:t> error sit </a:t>
            </a:r>
            <a:r>
              <a:rPr lang="en-GB" sz="1800" dirty="0" err="1"/>
              <a:t>voluptatem</a:t>
            </a:r>
            <a:r>
              <a:rPr lang="en-GB" sz="1800" dirty="0"/>
              <a:t> </a:t>
            </a:r>
            <a:r>
              <a:rPr lang="en-GB" sz="1800" dirty="0" err="1"/>
              <a:t>accusantium</a:t>
            </a:r>
            <a:r>
              <a:rPr lang="en-GB" sz="1800" dirty="0"/>
              <a:t> </a:t>
            </a:r>
            <a:r>
              <a:rPr lang="en-GB" sz="1800" dirty="0" err="1"/>
              <a:t>doloremque</a:t>
            </a:r>
            <a:r>
              <a:rPr lang="en-GB" sz="1800" dirty="0"/>
              <a:t> </a:t>
            </a:r>
            <a:r>
              <a:rPr lang="en-GB" sz="1800" dirty="0" err="1"/>
              <a:t>laudantium</a:t>
            </a:r>
            <a:r>
              <a:rPr lang="en-GB" sz="1800" dirty="0"/>
              <a:t>, </a:t>
            </a:r>
            <a:r>
              <a:rPr lang="en-GB" sz="1800" dirty="0" err="1"/>
              <a:t>totam</a:t>
            </a:r>
            <a:r>
              <a:rPr lang="en-GB" sz="1800" dirty="0"/>
              <a:t> rem </a:t>
            </a:r>
            <a:r>
              <a:rPr lang="en-GB" sz="1800" dirty="0" err="1"/>
              <a:t>aperiam</a:t>
            </a:r>
            <a:r>
              <a:rPr lang="en-GB" sz="1800" dirty="0"/>
              <a:t>, </a:t>
            </a:r>
            <a:r>
              <a:rPr lang="en-GB" sz="1800" dirty="0" err="1"/>
              <a:t>eaque</a:t>
            </a:r>
            <a:r>
              <a:rPr lang="en-GB" sz="1800" dirty="0"/>
              <a:t> </a:t>
            </a:r>
            <a:r>
              <a:rPr lang="en-GB" sz="1800" dirty="0" err="1"/>
              <a:t>ipsa</a:t>
            </a:r>
            <a:r>
              <a:rPr lang="en-GB" sz="1800" dirty="0"/>
              <a:t> </a:t>
            </a:r>
            <a:r>
              <a:rPr lang="en-GB" sz="1800" dirty="0" err="1"/>
              <a:t>quae</a:t>
            </a:r>
            <a:r>
              <a:rPr lang="en-GB" sz="1800" dirty="0"/>
              <a:t> ab </a:t>
            </a:r>
            <a:r>
              <a:rPr lang="en-GB" sz="1800" dirty="0" err="1"/>
              <a:t>illo</a:t>
            </a:r>
            <a:r>
              <a:rPr lang="en-GB" sz="1800" dirty="0"/>
              <a:t> </a:t>
            </a:r>
            <a:r>
              <a:rPr lang="en-GB" sz="1800" dirty="0" err="1"/>
              <a:t>inventore</a:t>
            </a:r>
            <a:r>
              <a:rPr lang="en-GB" sz="1800" dirty="0"/>
              <a:t> </a:t>
            </a:r>
            <a:r>
              <a:rPr lang="en-GB" sz="1800" dirty="0" err="1"/>
              <a:t>veritatis</a:t>
            </a:r>
            <a:r>
              <a:rPr lang="en-GB" sz="1800" dirty="0"/>
              <a:t> et quasi </a:t>
            </a:r>
            <a:r>
              <a:rPr lang="en-GB" sz="1800" dirty="0" err="1"/>
              <a:t>architecto</a:t>
            </a:r>
            <a:r>
              <a:rPr lang="en-GB" sz="1800" dirty="0"/>
              <a:t> beatae vitae dicta sunt </a:t>
            </a:r>
            <a:r>
              <a:rPr lang="en-GB" sz="1800" dirty="0" err="1"/>
              <a:t>explicabo</a:t>
            </a:r>
            <a:r>
              <a:rPr lang="en-GB" sz="1800" dirty="0"/>
              <a:t>. Nemo </a:t>
            </a:r>
            <a:r>
              <a:rPr lang="en-GB" sz="1800" dirty="0" err="1"/>
              <a:t>enim</a:t>
            </a:r>
            <a:r>
              <a:rPr lang="en-GB" sz="1800" dirty="0"/>
              <a:t> </a:t>
            </a:r>
            <a:r>
              <a:rPr lang="en-GB" sz="1800" dirty="0" err="1"/>
              <a:t>ipsam</a:t>
            </a:r>
            <a:r>
              <a:rPr lang="en-GB" sz="1800" dirty="0"/>
              <a:t> </a:t>
            </a:r>
            <a:r>
              <a:rPr lang="en-GB" sz="1800" dirty="0" err="1"/>
              <a:t>voluptatem</a:t>
            </a:r>
            <a:r>
              <a:rPr lang="en-GB" sz="1800" dirty="0"/>
              <a:t> </a:t>
            </a:r>
            <a:r>
              <a:rPr lang="en-GB" sz="1800" dirty="0" err="1"/>
              <a:t>quia</a:t>
            </a:r>
            <a:r>
              <a:rPr lang="en-GB" sz="1800" dirty="0"/>
              <a:t> </a:t>
            </a:r>
            <a:r>
              <a:rPr lang="en-GB" sz="1800" dirty="0" err="1"/>
              <a:t>voluptas</a:t>
            </a:r>
            <a:r>
              <a:rPr lang="en-GB" sz="1800" dirty="0"/>
              <a:t> sit </a:t>
            </a:r>
            <a:r>
              <a:rPr lang="en-GB" sz="1800" dirty="0" err="1"/>
              <a:t>aspernatur</a:t>
            </a:r>
            <a:r>
              <a:rPr lang="en-GB" sz="1800" dirty="0"/>
              <a:t> </a:t>
            </a:r>
            <a:r>
              <a:rPr lang="en-GB" sz="1800" dirty="0" err="1"/>
              <a:t>aut</a:t>
            </a:r>
            <a:r>
              <a:rPr lang="en-GB" sz="1800" dirty="0"/>
              <a:t> </a:t>
            </a:r>
            <a:r>
              <a:rPr lang="en-GB" sz="1800" dirty="0" err="1"/>
              <a:t>odit</a:t>
            </a:r>
            <a:r>
              <a:rPr lang="en-GB" sz="1800" dirty="0"/>
              <a:t> </a:t>
            </a:r>
            <a:r>
              <a:rPr lang="en-GB" sz="1800" dirty="0" err="1"/>
              <a:t>aut</a:t>
            </a:r>
            <a:r>
              <a:rPr lang="en-GB" sz="1800" dirty="0"/>
              <a:t> fugit.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dirty="0" err="1"/>
              <a:t>Sed</a:t>
            </a:r>
            <a:r>
              <a:rPr lang="en-GB" sz="1800" dirty="0"/>
              <a:t> </a:t>
            </a:r>
            <a:r>
              <a:rPr lang="en-GB" sz="1800" dirty="0" err="1"/>
              <a:t>ut</a:t>
            </a:r>
            <a:r>
              <a:rPr lang="en-GB" sz="1800" dirty="0"/>
              <a:t> </a:t>
            </a:r>
            <a:r>
              <a:rPr lang="en-GB" sz="1800" dirty="0" err="1"/>
              <a:t>perspiciatis</a:t>
            </a:r>
            <a:r>
              <a:rPr lang="en-GB" sz="1800" dirty="0"/>
              <a:t> </a:t>
            </a:r>
            <a:r>
              <a:rPr lang="en-GB" sz="1800" dirty="0" err="1"/>
              <a:t>unde</a:t>
            </a:r>
            <a:r>
              <a:rPr lang="en-GB" sz="1800" dirty="0"/>
              <a:t> </a:t>
            </a:r>
            <a:r>
              <a:rPr lang="en-GB" sz="1800" dirty="0" err="1"/>
              <a:t>omnis</a:t>
            </a:r>
            <a:r>
              <a:rPr lang="en-GB" sz="1800" dirty="0"/>
              <a:t> </a:t>
            </a:r>
            <a:r>
              <a:rPr lang="en-GB" sz="1800" dirty="0" err="1"/>
              <a:t>iste</a:t>
            </a:r>
            <a:r>
              <a:rPr lang="en-GB" sz="1800" dirty="0"/>
              <a:t> </a:t>
            </a:r>
            <a:r>
              <a:rPr lang="en-GB" sz="1800" dirty="0" err="1"/>
              <a:t>natus</a:t>
            </a:r>
            <a:r>
              <a:rPr lang="en-GB" sz="1800" dirty="0"/>
              <a:t> error sit </a:t>
            </a:r>
            <a:r>
              <a:rPr lang="en-GB" sz="1800" dirty="0" err="1"/>
              <a:t>voluptatem</a:t>
            </a:r>
            <a:r>
              <a:rPr lang="en-GB" sz="1800" dirty="0"/>
              <a:t> </a:t>
            </a:r>
            <a:r>
              <a:rPr lang="en-GB" sz="1800" dirty="0" err="1"/>
              <a:t>accusantium</a:t>
            </a:r>
            <a:r>
              <a:rPr lang="en-GB" sz="1800" dirty="0"/>
              <a:t> </a:t>
            </a:r>
            <a:r>
              <a:rPr lang="en-GB" sz="1800" dirty="0" err="1"/>
              <a:t>doloremque</a:t>
            </a:r>
            <a:r>
              <a:rPr lang="en-GB" sz="1800" dirty="0"/>
              <a:t> </a:t>
            </a:r>
            <a:r>
              <a:rPr lang="en-GB" sz="1800" dirty="0" err="1"/>
              <a:t>laudantium</a:t>
            </a:r>
            <a:r>
              <a:rPr lang="en-GB" sz="1800" dirty="0"/>
              <a:t>, </a:t>
            </a:r>
            <a:r>
              <a:rPr lang="en-GB" sz="1800" dirty="0" err="1"/>
              <a:t>totam</a:t>
            </a:r>
            <a:r>
              <a:rPr lang="en-GB" sz="1800" dirty="0"/>
              <a:t> rem </a:t>
            </a:r>
            <a:r>
              <a:rPr lang="en-GB" sz="1800" dirty="0" err="1"/>
              <a:t>aperiam</a:t>
            </a:r>
            <a:r>
              <a:rPr lang="en-GB" sz="1800" dirty="0"/>
              <a:t>, </a:t>
            </a:r>
            <a:r>
              <a:rPr lang="en-GB" sz="1800" dirty="0" err="1"/>
              <a:t>eaque</a:t>
            </a:r>
            <a:r>
              <a:rPr lang="en-GB" sz="1800" dirty="0"/>
              <a:t> </a:t>
            </a:r>
            <a:r>
              <a:rPr lang="en-GB" sz="1800" dirty="0" err="1"/>
              <a:t>ipsa</a:t>
            </a:r>
            <a:r>
              <a:rPr lang="en-GB" sz="1800" dirty="0"/>
              <a:t> </a:t>
            </a:r>
            <a:r>
              <a:rPr lang="en-GB" sz="1800" dirty="0" err="1"/>
              <a:t>quae</a:t>
            </a:r>
            <a:r>
              <a:rPr lang="en-GB" sz="1800" dirty="0"/>
              <a:t> ab </a:t>
            </a:r>
            <a:r>
              <a:rPr lang="en-GB" sz="1800" dirty="0" err="1"/>
              <a:t>illo</a:t>
            </a:r>
            <a:r>
              <a:rPr lang="en-GB" sz="1800" dirty="0"/>
              <a:t> </a:t>
            </a:r>
            <a:r>
              <a:rPr lang="en-GB" sz="1800" dirty="0" err="1"/>
              <a:t>inventore</a:t>
            </a:r>
            <a:r>
              <a:rPr lang="en-GB" sz="1800" dirty="0"/>
              <a:t> </a:t>
            </a:r>
            <a:r>
              <a:rPr lang="en-GB" sz="1800" dirty="0" err="1"/>
              <a:t>veritatis</a:t>
            </a:r>
            <a:r>
              <a:rPr lang="en-GB" sz="1800" dirty="0"/>
              <a:t> et quasi </a:t>
            </a:r>
            <a:r>
              <a:rPr lang="en-GB" sz="1800" dirty="0" err="1"/>
              <a:t>architecto</a:t>
            </a:r>
            <a:r>
              <a:rPr lang="en-GB" sz="1800" dirty="0"/>
              <a:t> beatae vitae dicta sunt </a:t>
            </a:r>
            <a:r>
              <a:rPr lang="en-GB" sz="1800" dirty="0" err="1"/>
              <a:t>explicabo</a:t>
            </a:r>
            <a:r>
              <a:rPr lang="en-GB" sz="1800" dirty="0"/>
              <a:t>. </a:t>
            </a:r>
            <a:endParaRPr lang="en-FI" sz="1800" dirty="0"/>
          </a:p>
        </p:txBody>
      </p:sp>
    </p:spTree>
    <p:extLst>
      <p:ext uri="{BB962C8B-B14F-4D97-AF65-F5344CB8AC3E}">
        <p14:creationId xmlns:p14="http://schemas.microsoft.com/office/powerpoint/2010/main" val="427738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Pattern 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>
            <a:extLst>
              <a:ext uri="{FF2B5EF4-FFF2-40B4-BE49-F238E27FC236}">
                <a16:creationId xmlns:a16="http://schemas.microsoft.com/office/drawing/2014/main" id="{03528811-60E6-FC4B-CA25-7E968067997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BF9EC207-AA05-292C-C76D-5FC3542FE50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155576 w 12192000"/>
                <a:gd name="connsiteY5" fmla="*/ 152400 h 6858000"/>
                <a:gd name="connsiteX6" fmla="*/ 155576 w 12192000"/>
                <a:gd name="connsiteY6" fmla="*/ 862069 h 6858000"/>
                <a:gd name="connsiteX7" fmla="*/ 510599 w 12192000"/>
                <a:gd name="connsiteY7" fmla="*/ 1148967 h 6858000"/>
                <a:gd name="connsiteX8" fmla="*/ 865622 w 12192000"/>
                <a:gd name="connsiteY8" fmla="*/ 862069 h 6858000"/>
                <a:gd name="connsiteX9" fmla="*/ 155576 w 12192000"/>
                <a:gd name="connsiteY9" fmla="*/ 862069 h 6858000"/>
                <a:gd name="connsiteX10" fmla="*/ 510076 w 12192000"/>
                <a:gd name="connsiteY10" fmla="*/ 507234 h 6858000"/>
                <a:gd name="connsiteX11" fmla="*/ 155576 w 12192000"/>
                <a:gd name="connsiteY11" fmla="*/ 152400 h 6858000"/>
                <a:gd name="connsiteX12" fmla="*/ 865622 w 12192000"/>
                <a:gd name="connsiteY12" fmla="*/ 152400 h 6858000"/>
                <a:gd name="connsiteX13" fmla="*/ 511645 w 12192000"/>
                <a:gd name="connsiteY13" fmla="*/ 507234 h 6858000"/>
                <a:gd name="connsiteX14" fmla="*/ 866145 w 12192000"/>
                <a:gd name="connsiteY14" fmla="*/ 862069 h 6858000"/>
                <a:gd name="connsiteX15" fmla="*/ 866145 w 12192000"/>
                <a:gd name="connsiteY15" fmla="*/ 796862 h 6858000"/>
                <a:gd name="connsiteX16" fmla="*/ 870928 w 12192000"/>
                <a:gd name="connsiteY16" fmla="*/ 864827 h 6858000"/>
                <a:gd name="connsiteX17" fmla="*/ 1232671 w 12192000"/>
                <a:gd name="connsiteY17" fmla="*/ 1147399 h 6858000"/>
                <a:gd name="connsiteX18" fmla="*/ 1599720 w 12192000"/>
                <a:gd name="connsiteY18" fmla="*/ 789430 h 6858000"/>
                <a:gd name="connsiteX19" fmla="*/ 1232671 w 12192000"/>
                <a:gd name="connsiteY19" fmla="*/ 437731 h 6858000"/>
                <a:gd name="connsiteX20" fmla="*/ 1599197 w 12192000"/>
                <a:gd name="connsiteY20" fmla="*/ 152400 h 6858000"/>
                <a:gd name="connsiteX21" fmla="*/ 866145 w 12192000"/>
                <a:gd name="connsiteY21" fmla="*/ 152400 h 6858000"/>
                <a:gd name="connsiteX22" fmla="*/ 866145 w 12192000"/>
                <a:gd name="connsiteY22" fmla="*/ 157704 h 6858000"/>
                <a:gd name="connsiteX23" fmla="*/ 865622 w 12192000"/>
                <a:gd name="connsiteY23" fmla="*/ 152400 h 6858000"/>
                <a:gd name="connsiteX24" fmla="*/ 1600243 w 12192000"/>
                <a:gd name="connsiteY24" fmla="*/ 152400 h 6858000"/>
                <a:gd name="connsiteX25" fmla="*/ 1600243 w 12192000"/>
                <a:gd name="connsiteY25" fmla="*/ 862069 h 6858000"/>
                <a:gd name="connsiteX26" fmla="*/ 1600243 w 12192000"/>
                <a:gd name="connsiteY26" fmla="*/ 1571738 h 6858000"/>
                <a:gd name="connsiteX27" fmla="*/ 1954743 w 12192000"/>
                <a:gd name="connsiteY27" fmla="*/ 1858636 h 6858000"/>
                <a:gd name="connsiteX28" fmla="*/ 2303361 w 12192000"/>
                <a:gd name="connsiteY28" fmla="*/ 1629827 h 6858000"/>
                <a:gd name="connsiteX29" fmla="*/ 2308720 w 12192000"/>
                <a:gd name="connsiteY29" fmla="*/ 1576903 h 6858000"/>
                <a:gd name="connsiteX30" fmla="*/ 2308720 w 12192000"/>
                <a:gd name="connsiteY30" fmla="*/ 2145534 h 6858000"/>
                <a:gd name="connsiteX31" fmla="*/ 1954220 w 12192000"/>
                <a:gd name="connsiteY31" fmla="*/ 1858636 h 6858000"/>
                <a:gd name="connsiteX32" fmla="*/ 1599720 w 12192000"/>
                <a:gd name="connsiteY32" fmla="*/ 2145534 h 6858000"/>
                <a:gd name="connsiteX33" fmla="*/ 2308720 w 12192000"/>
                <a:gd name="connsiteY33" fmla="*/ 2145534 h 6858000"/>
                <a:gd name="connsiteX34" fmla="*/ 1930691 w 12192000"/>
                <a:gd name="connsiteY34" fmla="*/ 2501414 h 6858000"/>
                <a:gd name="connsiteX35" fmla="*/ 2308720 w 12192000"/>
                <a:gd name="connsiteY35" fmla="*/ 2857293 h 6858000"/>
                <a:gd name="connsiteX36" fmla="*/ 2308720 w 12192000"/>
                <a:gd name="connsiteY36" fmla="*/ 2782564 h 6858000"/>
                <a:gd name="connsiteX37" fmla="*/ 2663743 w 12192000"/>
                <a:gd name="connsiteY37" fmla="*/ 3140534 h 6858000"/>
                <a:gd name="connsiteX38" fmla="*/ 3018766 w 12192000"/>
                <a:gd name="connsiteY38" fmla="*/ 2782564 h 6858000"/>
                <a:gd name="connsiteX39" fmla="*/ 2663743 w 12192000"/>
                <a:gd name="connsiteY39" fmla="*/ 2430865 h 6858000"/>
                <a:gd name="connsiteX40" fmla="*/ 3013012 w 12192000"/>
                <a:gd name="connsiteY40" fmla="*/ 2203406 h 6858000"/>
                <a:gd name="connsiteX41" fmla="*/ 3018715 w 12192000"/>
                <a:gd name="connsiteY41" fmla="*/ 2146053 h 6858000"/>
                <a:gd name="connsiteX42" fmla="*/ 3018766 w 12192000"/>
                <a:gd name="connsiteY42" fmla="*/ 2146057 h 6858000"/>
                <a:gd name="connsiteX43" fmla="*/ 3018766 w 12192000"/>
                <a:gd name="connsiteY43" fmla="*/ 2145534 h 6858000"/>
                <a:gd name="connsiteX44" fmla="*/ 3018766 w 12192000"/>
                <a:gd name="connsiteY44" fmla="*/ 1434298 h 6858000"/>
                <a:gd name="connsiteX45" fmla="*/ 2663743 w 12192000"/>
                <a:gd name="connsiteY45" fmla="*/ 1148967 h 6858000"/>
                <a:gd name="connsiteX46" fmla="*/ 2308720 w 12192000"/>
                <a:gd name="connsiteY46" fmla="*/ 1434298 h 6858000"/>
                <a:gd name="connsiteX47" fmla="*/ 2308720 w 12192000"/>
                <a:gd name="connsiteY47" fmla="*/ 862069 h 6858000"/>
                <a:gd name="connsiteX48" fmla="*/ 2663743 w 12192000"/>
                <a:gd name="connsiteY48" fmla="*/ 1147399 h 6858000"/>
                <a:gd name="connsiteX49" fmla="*/ 3018766 w 12192000"/>
                <a:gd name="connsiteY49" fmla="*/ 862069 h 6858000"/>
                <a:gd name="connsiteX50" fmla="*/ 2310289 w 12192000"/>
                <a:gd name="connsiteY50" fmla="*/ 862069 h 6858000"/>
                <a:gd name="connsiteX51" fmla="*/ 2665312 w 12192000"/>
                <a:gd name="connsiteY51" fmla="*/ 504099 h 6858000"/>
                <a:gd name="connsiteX52" fmla="*/ 2310289 w 12192000"/>
                <a:gd name="connsiteY52" fmla="*/ 152400 h 6858000"/>
                <a:gd name="connsiteX53" fmla="*/ 1955266 w 12192000"/>
                <a:gd name="connsiteY53" fmla="*/ 504099 h 6858000"/>
                <a:gd name="connsiteX54" fmla="*/ 2310289 w 12192000"/>
                <a:gd name="connsiteY54" fmla="*/ 862069 h 6858000"/>
                <a:gd name="connsiteX55" fmla="*/ 2308720 w 12192000"/>
                <a:gd name="connsiteY55" fmla="*/ 862069 h 6858000"/>
                <a:gd name="connsiteX56" fmla="*/ 1960960 w 12192000"/>
                <a:gd name="connsiteY56" fmla="*/ 1133131 h 6858000"/>
                <a:gd name="connsiteX57" fmla="*/ 1954474 w 12192000"/>
                <a:gd name="connsiteY57" fmla="*/ 1213748 h 6858000"/>
                <a:gd name="connsiteX58" fmla="*/ 1947595 w 12192000"/>
                <a:gd name="connsiteY58" fmla="*/ 1133131 h 6858000"/>
                <a:gd name="connsiteX59" fmla="*/ 1600243 w 12192000"/>
                <a:gd name="connsiteY59" fmla="*/ 862069 h 6858000"/>
                <a:gd name="connsiteX60" fmla="*/ 1954743 w 12192000"/>
                <a:gd name="connsiteY60" fmla="*/ 507234 h 6858000"/>
                <a:gd name="connsiteX61" fmla="*/ 1600243 w 12192000"/>
                <a:gd name="connsiteY61" fmla="*/ 152400 h 6858000"/>
                <a:gd name="connsiteX62" fmla="*/ 3020335 w 12192000"/>
                <a:gd name="connsiteY62" fmla="*/ 152400 h 6858000"/>
                <a:gd name="connsiteX63" fmla="*/ 2665835 w 12192000"/>
                <a:gd name="connsiteY63" fmla="*/ 507234 h 6858000"/>
                <a:gd name="connsiteX64" fmla="*/ 3020335 w 12192000"/>
                <a:gd name="connsiteY64" fmla="*/ 862069 h 6858000"/>
                <a:gd name="connsiteX65" fmla="*/ 3020335 w 12192000"/>
                <a:gd name="connsiteY65" fmla="*/ 152400 h 6858000"/>
                <a:gd name="connsiteX66" fmla="*/ 1232148 w 12192000"/>
                <a:gd name="connsiteY66" fmla="*/ 1147399 h 6858000"/>
                <a:gd name="connsiteX67" fmla="*/ 865622 w 12192000"/>
                <a:gd name="connsiteY67" fmla="*/ 1432730 h 6858000"/>
                <a:gd name="connsiteX68" fmla="*/ 510599 w 12192000"/>
                <a:gd name="connsiteY68" fmla="*/ 1150012 h 6858000"/>
                <a:gd name="connsiteX69" fmla="*/ 155576 w 12192000"/>
                <a:gd name="connsiteY69" fmla="*/ 1432730 h 6858000"/>
                <a:gd name="connsiteX70" fmla="*/ 155576 w 12192000"/>
                <a:gd name="connsiteY70" fmla="*/ 2146057 h 6858000"/>
                <a:gd name="connsiteX71" fmla="*/ 510076 w 12192000"/>
                <a:gd name="connsiteY71" fmla="*/ 1789132 h 6858000"/>
                <a:gd name="connsiteX72" fmla="*/ 155576 w 12192000"/>
                <a:gd name="connsiteY72" fmla="*/ 1432730 h 6858000"/>
                <a:gd name="connsiteX73" fmla="*/ 865622 w 12192000"/>
                <a:gd name="connsiteY73" fmla="*/ 1432730 h 6858000"/>
                <a:gd name="connsiteX74" fmla="*/ 511122 w 12192000"/>
                <a:gd name="connsiteY74" fmla="*/ 1789655 h 6858000"/>
                <a:gd name="connsiteX75" fmla="*/ 865622 w 12192000"/>
                <a:gd name="connsiteY75" fmla="*/ 2146580 h 6858000"/>
                <a:gd name="connsiteX76" fmla="*/ 865622 w 12192000"/>
                <a:gd name="connsiteY76" fmla="*/ 2147625 h 6858000"/>
                <a:gd name="connsiteX77" fmla="*/ 155576 w 12192000"/>
                <a:gd name="connsiteY77" fmla="*/ 2147625 h 6858000"/>
                <a:gd name="connsiteX78" fmla="*/ 510599 w 12192000"/>
                <a:gd name="connsiteY78" fmla="*/ 2432955 h 6858000"/>
                <a:gd name="connsiteX79" fmla="*/ 865622 w 12192000"/>
                <a:gd name="connsiteY79" fmla="*/ 2147625 h 6858000"/>
                <a:gd name="connsiteX80" fmla="*/ 865622 w 12192000"/>
                <a:gd name="connsiteY80" fmla="*/ 2719854 h 6858000"/>
                <a:gd name="connsiteX81" fmla="*/ 510599 w 12192000"/>
                <a:gd name="connsiteY81" fmla="*/ 2434523 h 6858000"/>
                <a:gd name="connsiteX82" fmla="*/ 155576 w 12192000"/>
                <a:gd name="connsiteY82" fmla="*/ 2719854 h 6858000"/>
                <a:gd name="connsiteX83" fmla="*/ 865622 w 12192000"/>
                <a:gd name="connsiteY83" fmla="*/ 2719854 h 6858000"/>
                <a:gd name="connsiteX84" fmla="*/ 865622 w 12192000"/>
                <a:gd name="connsiteY84" fmla="*/ 2855726 h 6858000"/>
                <a:gd name="connsiteX85" fmla="*/ 865622 w 12192000"/>
                <a:gd name="connsiteY85" fmla="*/ 2856248 h 6858000"/>
                <a:gd name="connsiteX86" fmla="*/ 865673 w 12192000"/>
                <a:gd name="connsiteY86" fmla="*/ 2856248 h 6858000"/>
                <a:gd name="connsiteX87" fmla="*/ 871550 w 12192000"/>
                <a:gd name="connsiteY87" fmla="*/ 2916021 h 6858000"/>
                <a:gd name="connsiteX88" fmla="*/ 1145936 w 12192000"/>
                <a:gd name="connsiteY88" fmla="*/ 3136155 h 6858000"/>
                <a:gd name="connsiteX89" fmla="*/ 1228360 w 12192000"/>
                <a:gd name="connsiteY89" fmla="*/ 3141310 h 6858000"/>
                <a:gd name="connsiteX90" fmla="*/ 1145586 w 12192000"/>
                <a:gd name="connsiteY90" fmla="*/ 3146824 h 6858000"/>
                <a:gd name="connsiteX91" fmla="*/ 865622 w 12192000"/>
                <a:gd name="connsiteY91" fmla="*/ 3426910 h 6858000"/>
                <a:gd name="connsiteX92" fmla="*/ 511122 w 12192000"/>
                <a:gd name="connsiteY92" fmla="*/ 3781744 h 6858000"/>
                <a:gd name="connsiteX93" fmla="*/ 865622 w 12192000"/>
                <a:gd name="connsiteY93" fmla="*/ 4136579 h 6858000"/>
                <a:gd name="connsiteX94" fmla="*/ 155576 w 12192000"/>
                <a:gd name="connsiteY94" fmla="*/ 4136579 h 6858000"/>
                <a:gd name="connsiteX95" fmla="*/ 510076 w 12192000"/>
                <a:gd name="connsiteY95" fmla="*/ 3781744 h 6858000"/>
                <a:gd name="connsiteX96" fmla="*/ 155576 w 12192000"/>
                <a:gd name="connsiteY96" fmla="*/ 3426910 h 6858000"/>
                <a:gd name="connsiteX97" fmla="*/ 155576 w 12192000"/>
                <a:gd name="connsiteY97" fmla="*/ 4136579 h 6858000"/>
                <a:gd name="connsiteX98" fmla="*/ 510599 w 12192000"/>
                <a:gd name="connsiteY98" fmla="*/ 4423477 h 6858000"/>
                <a:gd name="connsiteX99" fmla="*/ 865622 w 12192000"/>
                <a:gd name="connsiteY99" fmla="*/ 4136579 h 6858000"/>
                <a:gd name="connsiteX100" fmla="*/ 865622 w 12192000"/>
                <a:gd name="connsiteY100" fmla="*/ 4063939 h 6858000"/>
                <a:gd name="connsiteX101" fmla="*/ 1232671 w 12192000"/>
                <a:gd name="connsiteY101" fmla="*/ 4421909 h 6858000"/>
                <a:gd name="connsiteX102" fmla="*/ 1599720 w 12192000"/>
                <a:gd name="connsiteY102" fmla="*/ 4063939 h 6858000"/>
                <a:gd name="connsiteX103" fmla="*/ 1232671 w 12192000"/>
                <a:gd name="connsiteY103" fmla="*/ 3712241 h 6858000"/>
                <a:gd name="connsiteX104" fmla="*/ 1599720 w 12192000"/>
                <a:gd name="connsiteY104" fmla="*/ 3426910 h 6858000"/>
                <a:gd name="connsiteX105" fmla="*/ 1598674 w 12192000"/>
                <a:gd name="connsiteY105" fmla="*/ 3426910 h 6858000"/>
                <a:gd name="connsiteX106" fmla="*/ 1953174 w 12192000"/>
                <a:gd name="connsiteY106" fmla="*/ 3141057 h 6858000"/>
                <a:gd name="connsiteX107" fmla="*/ 1670501 w 12192000"/>
                <a:gd name="connsiteY107" fmla="*/ 2859877 h 6858000"/>
                <a:gd name="connsiteX108" fmla="*/ 1599288 w 12192000"/>
                <a:gd name="connsiteY108" fmla="*/ 2855243 h 6858000"/>
                <a:gd name="connsiteX109" fmla="*/ 1661779 w 12192000"/>
                <a:gd name="connsiteY109" fmla="*/ 2849819 h 6858000"/>
                <a:gd name="connsiteX110" fmla="*/ 1930691 w 12192000"/>
                <a:gd name="connsiteY110" fmla="*/ 2498278 h 6858000"/>
                <a:gd name="connsiteX111" fmla="*/ 1575668 w 12192000"/>
                <a:gd name="connsiteY111" fmla="*/ 2145534 h 6858000"/>
                <a:gd name="connsiteX112" fmla="*/ 1220645 w 12192000"/>
                <a:gd name="connsiteY112" fmla="*/ 2498278 h 6858000"/>
                <a:gd name="connsiteX113" fmla="*/ 1489557 w 12192000"/>
                <a:gd name="connsiteY113" fmla="*/ 2850462 h 6858000"/>
                <a:gd name="connsiteX114" fmla="*/ 1562495 w 12192000"/>
                <a:gd name="connsiteY114" fmla="*/ 2856248 h 6858000"/>
                <a:gd name="connsiteX115" fmla="*/ 865673 w 12192000"/>
                <a:gd name="connsiteY115" fmla="*/ 2856248 h 6858000"/>
                <a:gd name="connsiteX116" fmla="*/ 865622 w 12192000"/>
                <a:gd name="connsiteY116" fmla="*/ 2855726 h 6858000"/>
                <a:gd name="connsiteX117" fmla="*/ 1220122 w 12192000"/>
                <a:gd name="connsiteY117" fmla="*/ 2500891 h 6858000"/>
                <a:gd name="connsiteX118" fmla="*/ 865622 w 12192000"/>
                <a:gd name="connsiteY118" fmla="*/ 2146057 h 6858000"/>
                <a:gd name="connsiteX119" fmla="*/ 865622 w 12192000"/>
                <a:gd name="connsiteY119" fmla="*/ 1783907 h 6858000"/>
                <a:gd name="connsiteX120" fmla="*/ 1233194 w 12192000"/>
                <a:gd name="connsiteY120" fmla="*/ 2141876 h 6858000"/>
                <a:gd name="connsiteX121" fmla="*/ 1600765 w 12192000"/>
                <a:gd name="connsiteY121" fmla="*/ 1783907 h 6858000"/>
                <a:gd name="connsiteX122" fmla="*/ 1320144 w 12192000"/>
                <a:gd name="connsiteY122" fmla="*/ 1439389 h 6858000"/>
                <a:gd name="connsiteX123" fmla="*/ 1239515 w 12192000"/>
                <a:gd name="connsiteY123" fmla="*/ 1432730 h 6858000"/>
                <a:gd name="connsiteX124" fmla="*/ 1599197 w 12192000"/>
                <a:gd name="connsiteY124" fmla="*/ 1432730 h 6858000"/>
                <a:gd name="connsiteX125" fmla="*/ 1232148 w 12192000"/>
                <a:gd name="connsiteY125" fmla="*/ 1147399 h 6858000"/>
                <a:gd name="connsiteX126" fmla="*/ 2312380 w 12192000"/>
                <a:gd name="connsiteY126" fmla="*/ 2859384 h 6858000"/>
                <a:gd name="connsiteX127" fmla="*/ 1954220 w 12192000"/>
                <a:gd name="connsiteY127" fmla="*/ 3145237 h 6858000"/>
                <a:gd name="connsiteX128" fmla="*/ 2239795 w 12192000"/>
                <a:gd name="connsiteY128" fmla="*/ 3426417 h 6858000"/>
                <a:gd name="connsiteX129" fmla="*/ 2283290 w 12192000"/>
                <a:gd name="connsiteY129" fmla="*/ 3429218 h 6858000"/>
                <a:gd name="connsiteX130" fmla="*/ 2226280 w 12192000"/>
                <a:gd name="connsiteY130" fmla="*/ 3434091 h 6858000"/>
                <a:gd name="connsiteX131" fmla="*/ 1955266 w 12192000"/>
                <a:gd name="connsiteY131" fmla="*/ 3778609 h 6858000"/>
                <a:gd name="connsiteX132" fmla="*/ 2310289 w 12192000"/>
                <a:gd name="connsiteY132" fmla="*/ 4136579 h 6858000"/>
                <a:gd name="connsiteX133" fmla="*/ 2308720 w 12192000"/>
                <a:gd name="connsiteY133" fmla="*/ 4136579 h 6858000"/>
                <a:gd name="connsiteX134" fmla="*/ 1960960 w 12192000"/>
                <a:gd name="connsiteY134" fmla="*/ 4407641 h 6858000"/>
                <a:gd name="connsiteX135" fmla="*/ 1954474 w 12192000"/>
                <a:gd name="connsiteY135" fmla="*/ 4488259 h 6858000"/>
                <a:gd name="connsiteX136" fmla="*/ 1947595 w 12192000"/>
                <a:gd name="connsiteY136" fmla="*/ 4407641 h 6858000"/>
                <a:gd name="connsiteX137" fmla="*/ 1600243 w 12192000"/>
                <a:gd name="connsiteY137" fmla="*/ 4136579 h 6858000"/>
                <a:gd name="connsiteX138" fmla="*/ 1954743 w 12192000"/>
                <a:gd name="connsiteY138" fmla="*/ 3781744 h 6858000"/>
                <a:gd name="connsiteX139" fmla="*/ 1600243 w 12192000"/>
                <a:gd name="connsiteY139" fmla="*/ 3426910 h 6858000"/>
                <a:gd name="connsiteX140" fmla="*/ 1600243 w 12192000"/>
                <a:gd name="connsiteY140" fmla="*/ 4136579 h 6858000"/>
                <a:gd name="connsiteX141" fmla="*/ 1600243 w 12192000"/>
                <a:gd name="connsiteY141" fmla="*/ 4846247 h 6858000"/>
                <a:gd name="connsiteX142" fmla="*/ 1954743 w 12192000"/>
                <a:gd name="connsiteY142" fmla="*/ 5133146 h 6858000"/>
                <a:gd name="connsiteX143" fmla="*/ 2303361 w 12192000"/>
                <a:gd name="connsiteY143" fmla="*/ 4904336 h 6858000"/>
                <a:gd name="connsiteX144" fmla="*/ 2308720 w 12192000"/>
                <a:gd name="connsiteY144" fmla="*/ 4851412 h 6858000"/>
                <a:gd name="connsiteX145" fmla="*/ 2308720 w 12192000"/>
                <a:gd name="connsiteY145" fmla="*/ 5420044 h 6858000"/>
                <a:gd name="connsiteX146" fmla="*/ 1954220 w 12192000"/>
                <a:gd name="connsiteY146" fmla="*/ 5133146 h 6858000"/>
                <a:gd name="connsiteX147" fmla="*/ 1599720 w 12192000"/>
                <a:gd name="connsiteY147" fmla="*/ 5420044 h 6858000"/>
                <a:gd name="connsiteX148" fmla="*/ 2308720 w 12192000"/>
                <a:gd name="connsiteY148" fmla="*/ 5420044 h 6858000"/>
                <a:gd name="connsiteX149" fmla="*/ 1930691 w 12192000"/>
                <a:gd name="connsiteY149" fmla="*/ 5775924 h 6858000"/>
                <a:gd name="connsiteX150" fmla="*/ 2308720 w 12192000"/>
                <a:gd name="connsiteY150" fmla="*/ 6131803 h 6858000"/>
                <a:gd name="connsiteX151" fmla="*/ 2308720 w 12192000"/>
                <a:gd name="connsiteY151" fmla="*/ 6057074 h 6858000"/>
                <a:gd name="connsiteX152" fmla="*/ 2663743 w 12192000"/>
                <a:gd name="connsiteY152" fmla="*/ 6415044 h 6858000"/>
                <a:gd name="connsiteX153" fmla="*/ 3018766 w 12192000"/>
                <a:gd name="connsiteY153" fmla="*/ 6057074 h 6858000"/>
                <a:gd name="connsiteX154" fmla="*/ 2663743 w 12192000"/>
                <a:gd name="connsiteY154" fmla="*/ 5705375 h 6858000"/>
                <a:gd name="connsiteX155" fmla="*/ 3013012 w 12192000"/>
                <a:gd name="connsiteY155" fmla="*/ 5477916 h 6858000"/>
                <a:gd name="connsiteX156" fmla="*/ 3018715 w 12192000"/>
                <a:gd name="connsiteY156" fmla="*/ 5420563 h 6858000"/>
                <a:gd name="connsiteX157" fmla="*/ 3018766 w 12192000"/>
                <a:gd name="connsiteY157" fmla="*/ 5420567 h 6858000"/>
                <a:gd name="connsiteX158" fmla="*/ 3018766 w 12192000"/>
                <a:gd name="connsiteY158" fmla="*/ 5420044 h 6858000"/>
                <a:gd name="connsiteX159" fmla="*/ 3018766 w 12192000"/>
                <a:gd name="connsiteY159" fmla="*/ 4708808 h 6858000"/>
                <a:gd name="connsiteX160" fmla="*/ 2663743 w 12192000"/>
                <a:gd name="connsiteY160" fmla="*/ 4423477 h 6858000"/>
                <a:gd name="connsiteX161" fmla="*/ 2308720 w 12192000"/>
                <a:gd name="connsiteY161" fmla="*/ 4708808 h 6858000"/>
                <a:gd name="connsiteX162" fmla="*/ 2308720 w 12192000"/>
                <a:gd name="connsiteY162" fmla="*/ 4136579 h 6858000"/>
                <a:gd name="connsiteX163" fmla="*/ 2663743 w 12192000"/>
                <a:gd name="connsiteY163" fmla="*/ 4421909 h 6858000"/>
                <a:gd name="connsiteX164" fmla="*/ 3018766 w 12192000"/>
                <a:gd name="connsiteY164" fmla="*/ 4136579 h 6858000"/>
                <a:gd name="connsiteX165" fmla="*/ 2310289 w 12192000"/>
                <a:gd name="connsiteY165" fmla="*/ 4136579 h 6858000"/>
                <a:gd name="connsiteX166" fmla="*/ 2665312 w 12192000"/>
                <a:gd name="connsiteY166" fmla="*/ 3778609 h 6858000"/>
                <a:gd name="connsiteX167" fmla="*/ 2394298 w 12192000"/>
                <a:gd name="connsiteY167" fmla="*/ 3434091 h 6858000"/>
                <a:gd name="connsiteX168" fmla="*/ 2328633 w 12192000"/>
                <a:gd name="connsiteY168" fmla="*/ 3428478 h 6858000"/>
                <a:gd name="connsiteX169" fmla="*/ 2999974 w 12192000"/>
                <a:gd name="connsiteY169" fmla="*/ 3428478 h 6858000"/>
                <a:gd name="connsiteX170" fmla="*/ 2945656 w 12192000"/>
                <a:gd name="connsiteY170" fmla="*/ 3432661 h 6858000"/>
                <a:gd name="connsiteX171" fmla="*/ 2665835 w 12192000"/>
                <a:gd name="connsiteY171" fmla="*/ 3781744 h 6858000"/>
                <a:gd name="connsiteX172" fmla="*/ 3020335 w 12192000"/>
                <a:gd name="connsiteY172" fmla="*/ 4136579 h 6858000"/>
                <a:gd name="connsiteX173" fmla="*/ 3020335 w 12192000"/>
                <a:gd name="connsiteY173" fmla="*/ 3426910 h 6858000"/>
                <a:gd name="connsiteX174" fmla="*/ 3018629 w 12192000"/>
                <a:gd name="connsiteY174" fmla="*/ 3427042 h 6858000"/>
                <a:gd name="connsiteX175" fmla="*/ 3013012 w 12192000"/>
                <a:gd name="connsiteY175" fmla="*/ 3368355 h 6858000"/>
                <a:gd name="connsiteX176" fmla="*/ 2663743 w 12192000"/>
                <a:gd name="connsiteY176" fmla="*/ 3143147 h 6858000"/>
                <a:gd name="connsiteX177" fmla="*/ 2314475 w 12192000"/>
                <a:gd name="connsiteY177" fmla="*/ 3370606 h 6858000"/>
                <a:gd name="connsiteX178" fmla="*/ 2312380 w 12192000"/>
                <a:gd name="connsiteY178" fmla="*/ 3391673 h 6858000"/>
                <a:gd name="connsiteX179" fmla="*/ 2312380 w 12192000"/>
                <a:gd name="connsiteY179" fmla="*/ 2859384 h 6858000"/>
                <a:gd name="connsiteX180" fmla="*/ 1232148 w 12192000"/>
                <a:gd name="connsiteY180" fmla="*/ 4421909 h 6858000"/>
                <a:gd name="connsiteX181" fmla="*/ 871177 w 12192000"/>
                <a:gd name="connsiteY181" fmla="*/ 4649368 h 6858000"/>
                <a:gd name="connsiteX182" fmla="*/ 865372 w 12192000"/>
                <a:gd name="connsiteY182" fmla="*/ 4704644 h 6858000"/>
                <a:gd name="connsiteX183" fmla="*/ 859867 w 12192000"/>
                <a:gd name="connsiteY183" fmla="*/ 4647530 h 6858000"/>
                <a:gd name="connsiteX184" fmla="*/ 510599 w 12192000"/>
                <a:gd name="connsiteY184" fmla="*/ 4424522 h 6858000"/>
                <a:gd name="connsiteX185" fmla="*/ 155576 w 12192000"/>
                <a:gd name="connsiteY185" fmla="*/ 4707240 h 6858000"/>
                <a:gd name="connsiteX186" fmla="*/ 155576 w 12192000"/>
                <a:gd name="connsiteY186" fmla="*/ 5421090 h 6858000"/>
                <a:gd name="connsiteX187" fmla="*/ 510076 w 12192000"/>
                <a:gd name="connsiteY187" fmla="*/ 5064165 h 6858000"/>
                <a:gd name="connsiteX188" fmla="*/ 155576 w 12192000"/>
                <a:gd name="connsiteY188" fmla="*/ 4707240 h 6858000"/>
                <a:gd name="connsiteX189" fmla="*/ 865099 w 12192000"/>
                <a:gd name="connsiteY189" fmla="*/ 4707240 h 6858000"/>
                <a:gd name="connsiteX190" fmla="*/ 865372 w 12192000"/>
                <a:gd name="connsiteY190" fmla="*/ 4704644 h 6858000"/>
                <a:gd name="connsiteX191" fmla="*/ 865622 w 12192000"/>
                <a:gd name="connsiteY191" fmla="*/ 4707240 h 6858000"/>
                <a:gd name="connsiteX192" fmla="*/ 511122 w 12192000"/>
                <a:gd name="connsiteY192" fmla="*/ 5064165 h 6858000"/>
                <a:gd name="connsiteX193" fmla="*/ 865622 w 12192000"/>
                <a:gd name="connsiteY193" fmla="*/ 5421090 h 6858000"/>
                <a:gd name="connsiteX194" fmla="*/ 865622 w 12192000"/>
                <a:gd name="connsiteY194" fmla="*/ 5422135 h 6858000"/>
                <a:gd name="connsiteX195" fmla="*/ 155576 w 12192000"/>
                <a:gd name="connsiteY195" fmla="*/ 5422135 h 6858000"/>
                <a:gd name="connsiteX196" fmla="*/ 510599 w 12192000"/>
                <a:gd name="connsiteY196" fmla="*/ 5707465 h 6858000"/>
                <a:gd name="connsiteX197" fmla="*/ 865622 w 12192000"/>
                <a:gd name="connsiteY197" fmla="*/ 5422135 h 6858000"/>
                <a:gd name="connsiteX198" fmla="*/ 865622 w 12192000"/>
                <a:gd name="connsiteY198" fmla="*/ 5994364 h 6858000"/>
                <a:gd name="connsiteX199" fmla="*/ 510599 w 12192000"/>
                <a:gd name="connsiteY199" fmla="*/ 5709033 h 6858000"/>
                <a:gd name="connsiteX200" fmla="*/ 155576 w 12192000"/>
                <a:gd name="connsiteY200" fmla="*/ 5994364 h 6858000"/>
                <a:gd name="connsiteX201" fmla="*/ 865622 w 12192000"/>
                <a:gd name="connsiteY201" fmla="*/ 5994364 h 6858000"/>
                <a:gd name="connsiteX202" fmla="*/ 865622 w 12192000"/>
                <a:gd name="connsiteY202" fmla="*/ 6130236 h 6858000"/>
                <a:gd name="connsiteX203" fmla="*/ 1232671 w 12192000"/>
                <a:gd name="connsiteY203" fmla="*/ 6415566 h 6858000"/>
                <a:gd name="connsiteX204" fmla="*/ 1593642 w 12192000"/>
                <a:gd name="connsiteY204" fmla="*/ 6188108 h 6858000"/>
                <a:gd name="connsiteX205" fmla="*/ 1598674 w 12192000"/>
                <a:gd name="connsiteY205" fmla="*/ 6140196 h 6858000"/>
                <a:gd name="connsiteX206" fmla="*/ 1598674 w 12192000"/>
                <a:gd name="connsiteY206" fmla="*/ 6701419 h 6858000"/>
                <a:gd name="connsiteX207" fmla="*/ 1232148 w 12192000"/>
                <a:gd name="connsiteY207" fmla="*/ 6415566 h 6858000"/>
                <a:gd name="connsiteX208" fmla="*/ 865622 w 12192000"/>
                <a:gd name="connsiteY208" fmla="*/ 6701419 h 6858000"/>
                <a:gd name="connsiteX209" fmla="*/ 1598674 w 12192000"/>
                <a:gd name="connsiteY209" fmla="*/ 6701419 h 6858000"/>
                <a:gd name="connsiteX210" fmla="*/ 1953174 w 12192000"/>
                <a:gd name="connsiteY210" fmla="*/ 6415566 h 6858000"/>
                <a:gd name="connsiteX211" fmla="*/ 1670501 w 12192000"/>
                <a:gd name="connsiteY211" fmla="*/ 6134387 h 6858000"/>
                <a:gd name="connsiteX212" fmla="*/ 1599326 w 12192000"/>
                <a:gd name="connsiteY212" fmla="*/ 6129756 h 6858000"/>
                <a:gd name="connsiteX213" fmla="*/ 1661779 w 12192000"/>
                <a:gd name="connsiteY213" fmla="*/ 6124350 h 6858000"/>
                <a:gd name="connsiteX214" fmla="*/ 1930691 w 12192000"/>
                <a:gd name="connsiteY214" fmla="*/ 5772788 h 6858000"/>
                <a:gd name="connsiteX215" fmla="*/ 1575668 w 12192000"/>
                <a:gd name="connsiteY215" fmla="*/ 5420044 h 6858000"/>
                <a:gd name="connsiteX216" fmla="*/ 1220645 w 12192000"/>
                <a:gd name="connsiteY216" fmla="*/ 5772788 h 6858000"/>
                <a:gd name="connsiteX217" fmla="*/ 1489557 w 12192000"/>
                <a:gd name="connsiteY217" fmla="*/ 6124972 h 6858000"/>
                <a:gd name="connsiteX218" fmla="*/ 1555915 w 12192000"/>
                <a:gd name="connsiteY218" fmla="*/ 6130236 h 6858000"/>
                <a:gd name="connsiteX219" fmla="*/ 865622 w 12192000"/>
                <a:gd name="connsiteY219" fmla="*/ 6130236 h 6858000"/>
                <a:gd name="connsiteX220" fmla="*/ 1220122 w 12192000"/>
                <a:gd name="connsiteY220" fmla="*/ 5775401 h 6858000"/>
                <a:gd name="connsiteX221" fmla="*/ 865622 w 12192000"/>
                <a:gd name="connsiteY221" fmla="*/ 5420567 h 6858000"/>
                <a:gd name="connsiteX222" fmla="*/ 865622 w 12192000"/>
                <a:gd name="connsiteY222" fmla="*/ 5058416 h 6858000"/>
                <a:gd name="connsiteX223" fmla="*/ 1233194 w 12192000"/>
                <a:gd name="connsiteY223" fmla="*/ 5416386 h 6858000"/>
                <a:gd name="connsiteX224" fmla="*/ 1600765 w 12192000"/>
                <a:gd name="connsiteY224" fmla="*/ 5058416 h 6858000"/>
                <a:gd name="connsiteX225" fmla="*/ 1320144 w 12192000"/>
                <a:gd name="connsiteY225" fmla="*/ 4713898 h 6858000"/>
                <a:gd name="connsiteX226" fmla="*/ 1239527 w 12192000"/>
                <a:gd name="connsiteY226" fmla="*/ 4707240 h 6858000"/>
                <a:gd name="connsiteX227" fmla="*/ 1599197 w 12192000"/>
                <a:gd name="connsiteY227" fmla="*/ 4707240 h 6858000"/>
                <a:gd name="connsiteX228" fmla="*/ 1232148 w 12192000"/>
                <a:gd name="connsiteY228" fmla="*/ 4421909 h 6858000"/>
                <a:gd name="connsiteX229" fmla="*/ 2312380 w 12192000"/>
                <a:gd name="connsiteY229" fmla="*/ 6133894 h 6858000"/>
                <a:gd name="connsiteX230" fmla="*/ 1954220 w 12192000"/>
                <a:gd name="connsiteY230" fmla="*/ 6419747 h 6858000"/>
                <a:gd name="connsiteX231" fmla="*/ 2312380 w 12192000"/>
                <a:gd name="connsiteY231" fmla="*/ 6705600 h 6858000"/>
                <a:gd name="connsiteX232" fmla="*/ 2312380 w 12192000"/>
                <a:gd name="connsiteY232" fmla="*/ 6702987 h 6858000"/>
                <a:gd name="connsiteX233" fmla="*/ 3018766 w 12192000"/>
                <a:gd name="connsiteY233" fmla="*/ 6702987 h 6858000"/>
                <a:gd name="connsiteX234" fmla="*/ 2663743 w 12192000"/>
                <a:gd name="connsiteY234" fmla="*/ 6417657 h 6858000"/>
                <a:gd name="connsiteX235" fmla="*/ 2314475 w 12192000"/>
                <a:gd name="connsiteY235" fmla="*/ 6645115 h 6858000"/>
                <a:gd name="connsiteX236" fmla="*/ 2312380 w 12192000"/>
                <a:gd name="connsiteY236" fmla="*/ 6666182 h 6858000"/>
                <a:gd name="connsiteX237" fmla="*/ 2312380 w 12192000"/>
                <a:gd name="connsiteY237" fmla="*/ 6133894 h 6858000"/>
                <a:gd name="connsiteX238" fmla="*/ 509553 w 12192000"/>
                <a:gd name="connsiteY238" fmla="*/ 2720899 h 6858000"/>
                <a:gd name="connsiteX239" fmla="*/ 154530 w 12192000"/>
                <a:gd name="connsiteY239" fmla="*/ 3072598 h 6858000"/>
                <a:gd name="connsiteX240" fmla="*/ 509553 w 12192000"/>
                <a:gd name="connsiteY240" fmla="*/ 3430568 h 6858000"/>
                <a:gd name="connsiteX241" fmla="*/ 864576 w 12192000"/>
                <a:gd name="connsiteY241" fmla="*/ 3072598 h 6858000"/>
                <a:gd name="connsiteX242" fmla="*/ 509553 w 12192000"/>
                <a:gd name="connsiteY242" fmla="*/ 2720899 h 6858000"/>
                <a:gd name="connsiteX243" fmla="*/ 509553 w 12192000"/>
                <a:gd name="connsiteY243" fmla="*/ 5995409 h 6858000"/>
                <a:gd name="connsiteX244" fmla="*/ 154530 w 12192000"/>
                <a:gd name="connsiteY244" fmla="*/ 6347108 h 6858000"/>
                <a:gd name="connsiteX245" fmla="*/ 509553 w 12192000"/>
                <a:gd name="connsiteY245" fmla="*/ 6705078 h 6858000"/>
                <a:gd name="connsiteX246" fmla="*/ 864576 w 12192000"/>
                <a:gd name="connsiteY246" fmla="*/ 6347108 h 6858000"/>
                <a:gd name="connsiteX247" fmla="*/ 509553 w 12192000"/>
                <a:gd name="connsiteY247" fmla="*/ 59954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155576" y="152400"/>
                  </a:moveTo>
                  <a:lnTo>
                    <a:pt x="155576" y="862069"/>
                  </a:lnTo>
                  <a:cubicBezTo>
                    <a:pt x="156621" y="1029818"/>
                    <a:pt x="271651" y="1148967"/>
                    <a:pt x="510599" y="1148967"/>
                  </a:cubicBezTo>
                  <a:cubicBezTo>
                    <a:pt x="749547" y="1148967"/>
                    <a:pt x="864576" y="1021457"/>
                    <a:pt x="865622" y="862069"/>
                  </a:cubicBezTo>
                  <a:lnTo>
                    <a:pt x="155576" y="862069"/>
                  </a:lnTo>
                  <a:cubicBezTo>
                    <a:pt x="362629" y="861024"/>
                    <a:pt x="510076" y="746055"/>
                    <a:pt x="510076" y="507234"/>
                  </a:cubicBezTo>
                  <a:cubicBezTo>
                    <a:pt x="510076" y="268414"/>
                    <a:pt x="352695" y="153445"/>
                    <a:pt x="155576" y="152400"/>
                  </a:cubicBezTo>
                  <a:close/>
                  <a:moveTo>
                    <a:pt x="865622" y="152400"/>
                  </a:moveTo>
                  <a:cubicBezTo>
                    <a:pt x="658569" y="153445"/>
                    <a:pt x="511645" y="268414"/>
                    <a:pt x="511645" y="507234"/>
                  </a:cubicBezTo>
                  <a:cubicBezTo>
                    <a:pt x="511645" y="746055"/>
                    <a:pt x="669026" y="861024"/>
                    <a:pt x="866145" y="862069"/>
                  </a:cubicBezTo>
                  <a:lnTo>
                    <a:pt x="866145" y="796862"/>
                  </a:lnTo>
                  <a:lnTo>
                    <a:pt x="870928" y="864827"/>
                  </a:lnTo>
                  <a:cubicBezTo>
                    <a:pt x="895834" y="1033370"/>
                    <a:pt x="1009409" y="1147399"/>
                    <a:pt x="1232671" y="1147399"/>
                  </a:cubicBezTo>
                  <a:cubicBezTo>
                    <a:pt x="1487827" y="1147399"/>
                    <a:pt x="1599720" y="982786"/>
                    <a:pt x="1599720" y="789430"/>
                  </a:cubicBezTo>
                  <a:cubicBezTo>
                    <a:pt x="1599720" y="596074"/>
                    <a:pt x="1480507" y="437731"/>
                    <a:pt x="1232671" y="437731"/>
                  </a:cubicBezTo>
                  <a:cubicBezTo>
                    <a:pt x="1479984" y="437731"/>
                    <a:pt x="1598151" y="311265"/>
                    <a:pt x="1599197" y="152400"/>
                  </a:cubicBezTo>
                  <a:lnTo>
                    <a:pt x="866145" y="152400"/>
                  </a:lnTo>
                  <a:lnTo>
                    <a:pt x="866145" y="157704"/>
                  </a:lnTo>
                  <a:lnTo>
                    <a:pt x="865622" y="152400"/>
                  </a:lnTo>
                  <a:close/>
                  <a:moveTo>
                    <a:pt x="1600243" y="152400"/>
                  </a:moveTo>
                  <a:lnTo>
                    <a:pt x="1600243" y="862069"/>
                  </a:lnTo>
                  <a:lnTo>
                    <a:pt x="1600243" y="1571738"/>
                  </a:lnTo>
                  <a:cubicBezTo>
                    <a:pt x="1601288" y="1739487"/>
                    <a:pt x="1715795" y="1858636"/>
                    <a:pt x="1954743" y="1858636"/>
                  </a:cubicBezTo>
                  <a:cubicBezTo>
                    <a:pt x="2163823" y="1858636"/>
                    <a:pt x="2277227" y="1761011"/>
                    <a:pt x="2303361" y="1629827"/>
                  </a:cubicBezTo>
                  <a:lnTo>
                    <a:pt x="2308720" y="1576903"/>
                  </a:lnTo>
                  <a:lnTo>
                    <a:pt x="2308720" y="2145534"/>
                  </a:lnTo>
                  <a:cubicBezTo>
                    <a:pt x="2307675" y="1977785"/>
                    <a:pt x="2193168" y="1858636"/>
                    <a:pt x="1954220" y="1858636"/>
                  </a:cubicBezTo>
                  <a:cubicBezTo>
                    <a:pt x="1715272" y="1858636"/>
                    <a:pt x="1601288" y="1986146"/>
                    <a:pt x="1599720" y="2145534"/>
                  </a:cubicBezTo>
                  <a:lnTo>
                    <a:pt x="2308720" y="2145534"/>
                  </a:lnTo>
                  <a:cubicBezTo>
                    <a:pt x="2087550" y="2146580"/>
                    <a:pt x="1930691" y="2261548"/>
                    <a:pt x="1930691" y="2501414"/>
                  </a:cubicBezTo>
                  <a:cubicBezTo>
                    <a:pt x="1930691" y="2741280"/>
                    <a:pt x="2098530" y="2856248"/>
                    <a:pt x="2308720" y="2857293"/>
                  </a:cubicBezTo>
                  <a:lnTo>
                    <a:pt x="2308720" y="2782564"/>
                  </a:lnTo>
                  <a:cubicBezTo>
                    <a:pt x="2308720" y="2992120"/>
                    <a:pt x="2416953" y="3140534"/>
                    <a:pt x="2663743" y="3140534"/>
                  </a:cubicBezTo>
                  <a:cubicBezTo>
                    <a:pt x="2910534" y="3140534"/>
                    <a:pt x="3018766" y="2975920"/>
                    <a:pt x="3018766" y="2782564"/>
                  </a:cubicBezTo>
                  <a:cubicBezTo>
                    <a:pt x="3018766" y="2589208"/>
                    <a:pt x="2903214" y="2430865"/>
                    <a:pt x="2663743" y="2430865"/>
                  </a:cubicBezTo>
                  <a:cubicBezTo>
                    <a:pt x="2872823" y="2430865"/>
                    <a:pt x="2987027" y="2334040"/>
                    <a:pt x="3013012" y="2203406"/>
                  </a:cubicBezTo>
                  <a:lnTo>
                    <a:pt x="3018715" y="2146053"/>
                  </a:lnTo>
                  <a:lnTo>
                    <a:pt x="3018766" y="2146057"/>
                  </a:lnTo>
                  <a:lnTo>
                    <a:pt x="3018766" y="2145534"/>
                  </a:lnTo>
                  <a:lnTo>
                    <a:pt x="3018766" y="1434298"/>
                  </a:lnTo>
                  <a:cubicBezTo>
                    <a:pt x="3017721" y="1267594"/>
                    <a:pt x="2902691" y="1148967"/>
                    <a:pt x="2663743" y="1148967"/>
                  </a:cubicBezTo>
                  <a:cubicBezTo>
                    <a:pt x="2424796" y="1148967"/>
                    <a:pt x="2309766" y="1275432"/>
                    <a:pt x="2308720" y="1434298"/>
                  </a:cubicBezTo>
                  <a:lnTo>
                    <a:pt x="2308720" y="862069"/>
                  </a:lnTo>
                  <a:cubicBezTo>
                    <a:pt x="2309766" y="1028773"/>
                    <a:pt x="2424796" y="1147399"/>
                    <a:pt x="2663743" y="1147399"/>
                  </a:cubicBezTo>
                  <a:cubicBezTo>
                    <a:pt x="2902691" y="1147399"/>
                    <a:pt x="3017721" y="1020934"/>
                    <a:pt x="3018766" y="862069"/>
                  </a:cubicBezTo>
                  <a:lnTo>
                    <a:pt x="2310289" y="862069"/>
                  </a:lnTo>
                  <a:cubicBezTo>
                    <a:pt x="2557079" y="862069"/>
                    <a:pt x="2665312" y="697455"/>
                    <a:pt x="2665312" y="504099"/>
                  </a:cubicBezTo>
                  <a:cubicBezTo>
                    <a:pt x="2665312" y="310743"/>
                    <a:pt x="2549759" y="152400"/>
                    <a:pt x="2310289" y="152400"/>
                  </a:cubicBezTo>
                  <a:cubicBezTo>
                    <a:pt x="2070818" y="152400"/>
                    <a:pt x="1955266" y="310743"/>
                    <a:pt x="1955266" y="504099"/>
                  </a:cubicBezTo>
                  <a:cubicBezTo>
                    <a:pt x="1955266" y="713132"/>
                    <a:pt x="2063498" y="862069"/>
                    <a:pt x="2310289" y="862069"/>
                  </a:cubicBezTo>
                  <a:lnTo>
                    <a:pt x="2308720" y="862069"/>
                  </a:lnTo>
                  <a:cubicBezTo>
                    <a:pt x="2127549" y="862983"/>
                    <a:pt x="1992013" y="951120"/>
                    <a:pt x="1960960" y="1133131"/>
                  </a:cubicBezTo>
                  <a:lnTo>
                    <a:pt x="1954474" y="1213748"/>
                  </a:lnTo>
                  <a:lnTo>
                    <a:pt x="1947595" y="1133131"/>
                  </a:lnTo>
                  <a:cubicBezTo>
                    <a:pt x="1914777" y="951120"/>
                    <a:pt x="1772721" y="862983"/>
                    <a:pt x="1600243" y="862069"/>
                  </a:cubicBezTo>
                  <a:cubicBezTo>
                    <a:pt x="1807296" y="861024"/>
                    <a:pt x="1954743" y="746055"/>
                    <a:pt x="1954743" y="507234"/>
                  </a:cubicBezTo>
                  <a:cubicBezTo>
                    <a:pt x="1954743" y="268414"/>
                    <a:pt x="1797361" y="153445"/>
                    <a:pt x="1600243" y="152400"/>
                  </a:cubicBezTo>
                  <a:close/>
                  <a:moveTo>
                    <a:pt x="3020335" y="152400"/>
                  </a:moveTo>
                  <a:cubicBezTo>
                    <a:pt x="2813282" y="153445"/>
                    <a:pt x="2665835" y="268414"/>
                    <a:pt x="2665835" y="507234"/>
                  </a:cubicBezTo>
                  <a:cubicBezTo>
                    <a:pt x="2665835" y="746055"/>
                    <a:pt x="2823216" y="861024"/>
                    <a:pt x="3020335" y="862069"/>
                  </a:cubicBezTo>
                  <a:lnTo>
                    <a:pt x="3020335" y="152400"/>
                  </a:lnTo>
                  <a:close/>
                  <a:moveTo>
                    <a:pt x="1232148" y="1147399"/>
                  </a:moveTo>
                  <a:cubicBezTo>
                    <a:pt x="984834" y="1147399"/>
                    <a:pt x="866668" y="1274387"/>
                    <a:pt x="865622" y="1432730"/>
                  </a:cubicBezTo>
                  <a:cubicBezTo>
                    <a:pt x="864576" y="1267594"/>
                    <a:pt x="749547" y="1150012"/>
                    <a:pt x="510599" y="1150012"/>
                  </a:cubicBezTo>
                  <a:cubicBezTo>
                    <a:pt x="271651" y="1150012"/>
                    <a:pt x="156621" y="1275432"/>
                    <a:pt x="155576" y="1432730"/>
                  </a:cubicBezTo>
                  <a:lnTo>
                    <a:pt x="155576" y="2146057"/>
                  </a:lnTo>
                  <a:cubicBezTo>
                    <a:pt x="362629" y="2145012"/>
                    <a:pt x="510076" y="2029521"/>
                    <a:pt x="510076" y="1789132"/>
                  </a:cubicBezTo>
                  <a:cubicBezTo>
                    <a:pt x="510076" y="1548744"/>
                    <a:pt x="352695" y="1433775"/>
                    <a:pt x="155576" y="1432730"/>
                  </a:cubicBezTo>
                  <a:lnTo>
                    <a:pt x="865622" y="1432730"/>
                  </a:lnTo>
                  <a:cubicBezTo>
                    <a:pt x="658569" y="1433775"/>
                    <a:pt x="511122" y="1549266"/>
                    <a:pt x="511122" y="1789655"/>
                  </a:cubicBezTo>
                  <a:cubicBezTo>
                    <a:pt x="511122" y="2030043"/>
                    <a:pt x="668503" y="2145534"/>
                    <a:pt x="865622" y="2146580"/>
                  </a:cubicBezTo>
                  <a:lnTo>
                    <a:pt x="865622" y="2147625"/>
                  </a:lnTo>
                  <a:lnTo>
                    <a:pt x="155576" y="2147625"/>
                  </a:lnTo>
                  <a:cubicBezTo>
                    <a:pt x="156621" y="2314329"/>
                    <a:pt x="271651" y="2432955"/>
                    <a:pt x="510599" y="2432955"/>
                  </a:cubicBezTo>
                  <a:cubicBezTo>
                    <a:pt x="749547" y="2432955"/>
                    <a:pt x="864576" y="2306490"/>
                    <a:pt x="865622" y="2147625"/>
                  </a:cubicBezTo>
                  <a:lnTo>
                    <a:pt x="865622" y="2719854"/>
                  </a:lnTo>
                  <a:cubicBezTo>
                    <a:pt x="864576" y="2553150"/>
                    <a:pt x="749547" y="2434523"/>
                    <a:pt x="510599" y="2434523"/>
                  </a:cubicBezTo>
                  <a:cubicBezTo>
                    <a:pt x="271651" y="2434523"/>
                    <a:pt x="156621" y="2560989"/>
                    <a:pt x="155576" y="2719854"/>
                  </a:cubicBezTo>
                  <a:lnTo>
                    <a:pt x="865622" y="2719854"/>
                  </a:lnTo>
                  <a:lnTo>
                    <a:pt x="865622" y="2855726"/>
                  </a:lnTo>
                  <a:lnTo>
                    <a:pt x="865622" y="2856248"/>
                  </a:lnTo>
                  <a:lnTo>
                    <a:pt x="865673" y="2856248"/>
                  </a:lnTo>
                  <a:lnTo>
                    <a:pt x="871550" y="2916021"/>
                  </a:lnTo>
                  <a:cubicBezTo>
                    <a:pt x="894522" y="3031508"/>
                    <a:pt x="984439" y="3114734"/>
                    <a:pt x="1145936" y="3136155"/>
                  </a:cubicBezTo>
                  <a:lnTo>
                    <a:pt x="1228360" y="3141310"/>
                  </a:lnTo>
                  <a:lnTo>
                    <a:pt x="1145586" y="3146824"/>
                  </a:lnTo>
                  <a:cubicBezTo>
                    <a:pt x="957523" y="3173302"/>
                    <a:pt x="866537" y="3287902"/>
                    <a:pt x="865622" y="3426910"/>
                  </a:cubicBezTo>
                  <a:cubicBezTo>
                    <a:pt x="658569" y="3427955"/>
                    <a:pt x="511122" y="3542923"/>
                    <a:pt x="511122" y="3781744"/>
                  </a:cubicBezTo>
                  <a:cubicBezTo>
                    <a:pt x="511122" y="4020565"/>
                    <a:pt x="668503" y="4135533"/>
                    <a:pt x="865622" y="4136579"/>
                  </a:cubicBezTo>
                  <a:lnTo>
                    <a:pt x="155576" y="4136579"/>
                  </a:lnTo>
                  <a:cubicBezTo>
                    <a:pt x="362629" y="4135533"/>
                    <a:pt x="510076" y="4020565"/>
                    <a:pt x="510076" y="3781744"/>
                  </a:cubicBezTo>
                  <a:cubicBezTo>
                    <a:pt x="510076" y="3542923"/>
                    <a:pt x="352695" y="3427955"/>
                    <a:pt x="155576" y="3426910"/>
                  </a:cubicBezTo>
                  <a:lnTo>
                    <a:pt x="155576" y="4136579"/>
                  </a:lnTo>
                  <a:cubicBezTo>
                    <a:pt x="156621" y="4304328"/>
                    <a:pt x="271651" y="4423477"/>
                    <a:pt x="510599" y="4423477"/>
                  </a:cubicBezTo>
                  <a:cubicBezTo>
                    <a:pt x="749547" y="4423477"/>
                    <a:pt x="864576" y="4295967"/>
                    <a:pt x="865622" y="4136579"/>
                  </a:cubicBezTo>
                  <a:lnTo>
                    <a:pt x="865622" y="4063939"/>
                  </a:lnTo>
                  <a:cubicBezTo>
                    <a:pt x="865622" y="4272973"/>
                    <a:pt x="977514" y="4421909"/>
                    <a:pt x="1232671" y="4421909"/>
                  </a:cubicBezTo>
                  <a:cubicBezTo>
                    <a:pt x="1487827" y="4421909"/>
                    <a:pt x="1599720" y="4257295"/>
                    <a:pt x="1599720" y="4063939"/>
                  </a:cubicBezTo>
                  <a:cubicBezTo>
                    <a:pt x="1599720" y="3870583"/>
                    <a:pt x="1480507" y="3712241"/>
                    <a:pt x="1232671" y="3712241"/>
                  </a:cubicBezTo>
                  <a:cubicBezTo>
                    <a:pt x="1479984" y="3712241"/>
                    <a:pt x="1598151" y="3585775"/>
                    <a:pt x="1599720" y="3426910"/>
                  </a:cubicBezTo>
                  <a:lnTo>
                    <a:pt x="1598674" y="3426910"/>
                  </a:lnTo>
                  <a:cubicBezTo>
                    <a:pt x="1805727" y="3425865"/>
                    <a:pt x="1953174" y="3333890"/>
                    <a:pt x="1953174" y="3141057"/>
                  </a:cubicBezTo>
                  <a:cubicBezTo>
                    <a:pt x="1953174" y="2972327"/>
                    <a:pt x="1832679" y="2880818"/>
                    <a:pt x="1670501" y="2859877"/>
                  </a:cubicBezTo>
                  <a:lnTo>
                    <a:pt x="1599288" y="2855243"/>
                  </a:lnTo>
                  <a:lnTo>
                    <a:pt x="1661779" y="2849819"/>
                  </a:lnTo>
                  <a:cubicBezTo>
                    <a:pt x="1847826" y="2815560"/>
                    <a:pt x="1930691" y="2667922"/>
                    <a:pt x="1930691" y="2498278"/>
                  </a:cubicBezTo>
                  <a:cubicBezTo>
                    <a:pt x="1930691" y="2304400"/>
                    <a:pt x="1815139" y="2145534"/>
                    <a:pt x="1575668" y="2145534"/>
                  </a:cubicBezTo>
                  <a:cubicBezTo>
                    <a:pt x="1336197" y="2145534"/>
                    <a:pt x="1220645" y="2304400"/>
                    <a:pt x="1220645" y="2498278"/>
                  </a:cubicBezTo>
                  <a:cubicBezTo>
                    <a:pt x="1220645" y="2681641"/>
                    <a:pt x="1303510" y="2818990"/>
                    <a:pt x="1489557" y="2850462"/>
                  </a:cubicBezTo>
                  <a:lnTo>
                    <a:pt x="1562495" y="2856248"/>
                  </a:lnTo>
                  <a:lnTo>
                    <a:pt x="865673" y="2856248"/>
                  </a:lnTo>
                  <a:lnTo>
                    <a:pt x="865622" y="2855726"/>
                  </a:lnTo>
                  <a:cubicBezTo>
                    <a:pt x="1072675" y="2854680"/>
                    <a:pt x="1220122" y="2739712"/>
                    <a:pt x="1220122" y="2500891"/>
                  </a:cubicBezTo>
                  <a:cubicBezTo>
                    <a:pt x="1220122" y="2262071"/>
                    <a:pt x="1062741" y="2147102"/>
                    <a:pt x="865622" y="2146057"/>
                  </a:cubicBezTo>
                  <a:lnTo>
                    <a:pt x="865622" y="1783907"/>
                  </a:lnTo>
                  <a:cubicBezTo>
                    <a:pt x="865622" y="1993462"/>
                    <a:pt x="977514" y="2141876"/>
                    <a:pt x="1233194" y="2141876"/>
                  </a:cubicBezTo>
                  <a:cubicBezTo>
                    <a:pt x="1488873" y="2141876"/>
                    <a:pt x="1600765" y="1977263"/>
                    <a:pt x="1600765" y="1783907"/>
                  </a:cubicBezTo>
                  <a:cubicBezTo>
                    <a:pt x="1600765" y="1614721"/>
                    <a:pt x="1509093" y="1472341"/>
                    <a:pt x="1320144" y="1439389"/>
                  </a:cubicBezTo>
                  <a:lnTo>
                    <a:pt x="1239515" y="1432730"/>
                  </a:lnTo>
                  <a:lnTo>
                    <a:pt x="1599197" y="1432730"/>
                  </a:lnTo>
                  <a:cubicBezTo>
                    <a:pt x="1598151" y="1266026"/>
                    <a:pt x="1479462" y="1147399"/>
                    <a:pt x="1232148" y="1147399"/>
                  </a:cubicBezTo>
                  <a:close/>
                  <a:moveTo>
                    <a:pt x="2312380" y="2859384"/>
                  </a:moveTo>
                  <a:cubicBezTo>
                    <a:pt x="2103236" y="2860429"/>
                    <a:pt x="1954220" y="2952404"/>
                    <a:pt x="1954220" y="3145237"/>
                  </a:cubicBezTo>
                  <a:cubicBezTo>
                    <a:pt x="1954220" y="3313966"/>
                    <a:pt x="2075916" y="3405475"/>
                    <a:pt x="2239795" y="3426417"/>
                  </a:cubicBezTo>
                  <a:lnTo>
                    <a:pt x="2283290" y="3429218"/>
                  </a:lnTo>
                  <a:lnTo>
                    <a:pt x="2226280" y="3434091"/>
                  </a:lnTo>
                  <a:cubicBezTo>
                    <a:pt x="2043736" y="3467043"/>
                    <a:pt x="1955266" y="3609423"/>
                    <a:pt x="1955266" y="3778609"/>
                  </a:cubicBezTo>
                  <a:cubicBezTo>
                    <a:pt x="1955266" y="3987642"/>
                    <a:pt x="2063498" y="4136579"/>
                    <a:pt x="2310289" y="4136579"/>
                  </a:cubicBezTo>
                  <a:lnTo>
                    <a:pt x="2308720" y="4136579"/>
                  </a:lnTo>
                  <a:cubicBezTo>
                    <a:pt x="2127549" y="4137494"/>
                    <a:pt x="1992013" y="4225630"/>
                    <a:pt x="1960960" y="4407641"/>
                  </a:cubicBezTo>
                  <a:lnTo>
                    <a:pt x="1954474" y="4488259"/>
                  </a:lnTo>
                  <a:lnTo>
                    <a:pt x="1947595" y="4407641"/>
                  </a:lnTo>
                  <a:cubicBezTo>
                    <a:pt x="1914777" y="4225630"/>
                    <a:pt x="1772721" y="4137494"/>
                    <a:pt x="1600243" y="4136579"/>
                  </a:cubicBezTo>
                  <a:cubicBezTo>
                    <a:pt x="1807296" y="4135533"/>
                    <a:pt x="1954743" y="4020565"/>
                    <a:pt x="1954743" y="3781744"/>
                  </a:cubicBezTo>
                  <a:cubicBezTo>
                    <a:pt x="1954743" y="3542923"/>
                    <a:pt x="1797361" y="3427955"/>
                    <a:pt x="1600243" y="3426910"/>
                  </a:cubicBezTo>
                  <a:lnTo>
                    <a:pt x="1600243" y="4136579"/>
                  </a:lnTo>
                  <a:lnTo>
                    <a:pt x="1600243" y="4846247"/>
                  </a:lnTo>
                  <a:cubicBezTo>
                    <a:pt x="1601288" y="5013997"/>
                    <a:pt x="1715795" y="5133146"/>
                    <a:pt x="1954743" y="5133146"/>
                  </a:cubicBezTo>
                  <a:cubicBezTo>
                    <a:pt x="2163823" y="5133146"/>
                    <a:pt x="2277227" y="5035521"/>
                    <a:pt x="2303361" y="4904336"/>
                  </a:cubicBezTo>
                  <a:lnTo>
                    <a:pt x="2308720" y="4851412"/>
                  </a:lnTo>
                  <a:lnTo>
                    <a:pt x="2308720" y="5420044"/>
                  </a:lnTo>
                  <a:cubicBezTo>
                    <a:pt x="2307675" y="5252295"/>
                    <a:pt x="2193168" y="5133146"/>
                    <a:pt x="1954220" y="5133146"/>
                  </a:cubicBezTo>
                  <a:cubicBezTo>
                    <a:pt x="1715272" y="5133146"/>
                    <a:pt x="1601288" y="5260656"/>
                    <a:pt x="1599720" y="5420044"/>
                  </a:cubicBezTo>
                  <a:lnTo>
                    <a:pt x="2308720" y="5420044"/>
                  </a:lnTo>
                  <a:cubicBezTo>
                    <a:pt x="2087550" y="5421090"/>
                    <a:pt x="1930691" y="5536058"/>
                    <a:pt x="1930691" y="5775924"/>
                  </a:cubicBezTo>
                  <a:cubicBezTo>
                    <a:pt x="1930691" y="6015790"/>
                    <a:pt x="2098530" y="6130758"/>
                    <a:pt x="2308720" y="6131803"/>
                  </a:cubicBezTo>
                  <a:lnTo>
                    <a:pt x="2308720" y="6057074"/>
                  </a:lnTo>
                  <a:cubicBezTo>
                    <a:pt x="2308720" y="6266630"/>
                    <a:pt x="2416953" y="6415044"/>
                    <a:pt x="2663743" y="6415044"/>
                  </a:cubicBezTo>
                  <a:cubicBezTo>
                    <a:pt x="2910534" y="6415044"/>
                    <a:pt x="3018766" y="6250430"/>
                    <a:pt x="3018766" y="6057074"/>
                  </a:cubicBezTo>
                  <a:cubicBezTo>
                    <a:pt x="3018766" y="5863718"/>
                    <a:pt x="2903214" y="5705375"/>
                    <a:pt x="2663743" y="5705375"/>
                  </a:cubicBezTo>
                  <a:cubicBezTo>
                    <a:pt x="2872823" y="5705375"/>
                    <a:pt x="2987027" y="5608550"/>
                    <a:pt x="3013012" y="5477916"/>
                  </a:cubicBezTo>
                  <a:lnTo>
                    <a:pt x="3018715" y="5420563"/>
                  </a:lnTo>
                  <a:lnTo>
                    <a:pt x="3018766" y="5420567"/>
                  </a:lnTo>
                  <a:lnTo>
                    <a:pt x="3018766" y="5420044"/>
                  </a:lnTo>
                  <a:lnTo>
                    <a:pt x="3018766" y="4708808"/>
                  </a:lnTo>
                  <a:cubicBezTo>
                    <a:pt x="3017721" y="4542104"/>
                    <a:pt x="2902691" y="4423477"/>
                    <a:pt x="2663743" y="4423477"/>
                  </a:cubicBezTo>
                  <a:cubicBezTo>
                    <a:pt x="2424796" y="4423477"/>
                    <a:pt x="2309766" y="4549942"/>
                    <a:pt x="2308720" y="4708808"/>
                  </a:cubicBezTo>
                  <a:lnTo>
                    <a:pt x="2308720" y="4136579"/>
                  </a:lnTo>
                  <a:cubicBezTo>
                    <a:pt x="2309766" y="4303283"/>
                    <a:pt x="2424796" y="4421909"/>
                    <a:pt x="2663743" y="4421909"/>
                  </a:cubicBezTo>
                  <a:cubicBezTo>
                    <a:pt x="2902691" y="4421909"/>
                    <a:pt x="3017721" y="4295444"/>
                    <a:pt x="3018766" y="4136579"/>
                  </a:cubicBezTo>
                  <a:lnTo>
                    <a:pt x="2310289" y="4136579"/>
                  </a:lnTo>
                  <a:cubicBezTo>
                    <a:pt x="2557079" y="4136579"/>
                    <a:pt x="2665312" y="3971965"/>
                    <a:pt x="2665312" y="3778609"/>
                  </a:cubicBezTo>
                  <a:cubicBezTo>
                    <a:pt x="2665312" y="3609423"/>
                    <a:pt x="2576842" y="3467043"/>
                    <a:pt x="2394298" y="3434091"/>
                  </a:cubicBezTo>
                  <a:lnTo>
                    <a:pt x="2328633" y="3428478"/>
                  </a:lnTo>
                  <a:lnTo>
                    <a:pt x="2999974" y="3428478"/>
                  </a:lnTo>
                  <a:lnTo>
                    <a:pt x="2945656" y="3432661"/>
                  </a:lnTo>
                  <a:cubicBezTo>
                    <a:pt x="2778724" y="3458632"/>
                    <a:pt x="2665835" y="3572776"/>
                    <a:pt x="2665835" y="3781744"/>
                  </a:cubicBezTo>
                  <a:cubicBezTo>
                    <a:pt x="2665835" y="4020565"/>
                    <a:pt x="2823216" y="4135533"/>
                    <a:pt x="3020335" y="4136579"/>
                  </a:cubicBezTo>
                  <a:lnTo>
                    <a:pt x="3020335" y="3426910"/>
                  </a:lnTo>
                  <a:lnTo>
                    <a:pt x="3018629" y="3427042"/>
                  </a:lnTo>
                  <a:lnTo>
                    <a:pt x="3013012" y="3368355"/>
                  </a:lnTo>
                  <a:cubicBezTo>
                    <a:pt x="2987027" y="3233970"/>
                    <a:pt x="2872823" y="3143147"/>
                    <a:pt x="2663743" y="3143147"/>
                  </a:cubicBezTo>
                  <a:cubicBezTo>
                    <a:pt x="2454665" y="3143147"/>
                    <a:pt x="2340460" y="3239972"/>
                    <a:pt x="2314475" y="3370606"/>
                  </a:cubicBezTo>
                  <a:lnTo>
                    <a:pt x="2312380" y="3391673"/>
                  </a:lnTo>
                  <a:lnTo>
                    <a:pt x="2312380" y="2859384"/>
                  </a:lnTo>
                  <a:close/>
                  <a:moveTo>
                    <a:pt x="1232148" y="4421909"/>
                  </a:moveTo>
                  <a:cubicBezTo>
                    <a:pt x="1015748" y="4421909"/>
                    <a:pt x="898227" y="4518735"/>
                    <a:pt x="871177" y="4649368"/>
                  </a:cubicBezTo>
                  <a:lnTo>
                    <a:pt x="865372" y="4704644"/>
                  </a:lnTo>
                  <a:lnTo>
                    <a:pt x="859867" y="4647530"/>
                  </a:lnTo>
                  <a:cubicBezTo>
                    <a:pt x="833883" y="4514146"/>
                    <a:pt x="719679" y="4424522"/>
                    <a:pt x="510599" y="4424522"/>
                  </a:cubicBezTo>
                  <a:cubicBezTo>
                    <a:pt x="271651" y="4424522"/>
                    <a:pt x="156621" y="4549942"/>
                    <a:pt x="155576" y="4707240"/>
                  </a:cubicBezTo>
                  <a:lnTo>
                    <a:pt x="155576" y="5421090"/>
                  </a:lnTo>
                  <a:cubicBezTo>
                    <a:pt x="362629" y="5420044"/>
                    <a:pt x="510076" y="5304553"/>
                    <a:pt x="510076" y="5064165"/>
                  </a:cubicBezTo>
                  <a:cubicBezTo>
                    <a:pt x="510076" y="4823776"/>
                    <a:pt x="352695" y="4708808"/>
                    <a:pt x="155576" y="4707240"/>
                  </a:cubicBezTo>
                  <a:lnTo>
                    <a:pt x="865099" y="4707240"/>
                  </a:lnTo>
                  <a:lnTo>
                    <a:pt x="865372" y="4704644"/>
                  </a:lnTo>
                  <a:lnTo>
                    <a:pt x="865622" y="4707240"/>
                  </a:lnTo>
                  <a:cubicBezTo>
                    <a:pt x="658569" y="4708285"/>
                    <a:pt x="511122" y="4823776"/>
                    <a:pt x="511122" y="5064165"/>
                  </a:cubicBezTo>
                  <a:cubicBezTo>
                    <a:pt x="511122" y="5304553"/>
                    <a:pt x="668503" y="5419522"/>
                    <a:pt x="865622" y="5421090"/>
                  </a:cubicBezTo>
                  <a:lnTo>
                    <a:pt x="865622" y="5422135"/>
                  </a:lnTo>
                  <a:lnTo>
                    <a:pt x="155576" y="5422135"/>
                  </a:lnTo>
                  <a:cubicBezTo>
                    <a:pt x="156621" y="5588839"/>
                    <a:pt x="271651" y="5707465"/>
                    <a:pt x="510599" y="5707465"/>
                  </a:cubicBezTo>
                  <a:cubicBezTo>
                    <a:pt x="749547" y="5707465"/>
                    <a:pt x="864576" y="5581000"/>
                    <a:pt x="865622" y="5422135"/>
                  </a:cubicBezTo>
                  <a:lnTo>
                    <a:pt x="865622" y="5994364"/>
                  </a:lnTo>
                  <a:cubicBezTo>
                    <a:pt x="864576" y="5827660"/>
                    <a:pt x="749547" y="5709033"/>
                    <a:pt x="510599" y="5709033"/>
                  </a:cubicBezTo>
                  <a:cubicBezTo>
                    <a:pt x="271651" y="5709033"/>
                    <a:pt x="156621" y="5835498"/>
                    <a:pt x="155576" y="5994364"/>
                  </a:cubicBezTo>
                  <a:lnTo>
                    <a:pt x="865622" y="5994364"/>
                  </a:lnTo>
                  <a:lnTo>
                    <a:pt x="865622" y="6130236"/>
                  </a:lnTo>
                  <a:cubicBezTo>
                    <a:pt x="866668" y="6296940"/>
                    <a:pt x="985357" y="6415566"/>
                    <a:pt x="1232671" y="6415566"/>
                  </a:cubicBezTo>
                  <a:cubicBezTo>
                    <a:pt x="1449070" y="6415566"/>
                    <a:pt x="1566591" y="6318741"/>
                    <a:pt x="1593642" y="6188108"/>
                  </a:cubicBezTo>
                  <a:lnTo>
                    <a:pt x="1598674" y="6140196"/>
                  </a:lnTo>
                  <a:lnTo>
                    <a:pt x="1598674" y="6701419"/>
                  </a:lnTo>
                  <a:cubicBezTo>
                    <a:pt x="1597628" y="6534193"/>
                    <a:pt x="1478939" y="6415566"/>
                    <a:pt x="1232148" y="6415566"/>
                  </a:cubicBezTo>
                  <a:cubicBezTo>
                    <a:pt x="985357" y="6415566"/>
                    <a:pt x="866668" y="6542554"/>
                    <a:pt x="865622" y="6701419"/>
                  </a:cubicBezTo>
                  <a:lnTo>
                    <a:pt x="1598674" y="6701419"/>
                  </a:lnTo>
                  <a:cubicBezTo>
                    <a:pt x="1805727" y="6700374"/>
                    <a:pt x="1953174" y="6608400"/>
                    <a:pt x="1953174" y="6415566"/>
                  </a:cubicBezTo>
                  <a:cubicBezTo>
                    <a:pt x="1953174" y="6246837"/>
                    <a:pt x="1832679" y="6155328"/>
                    <a:pt x="1670501" y="6134387"/>
                  </a:cubicBezTo>
                  <a:lnTo>
                    <a:pt x="1599326" y="6129756"/>
                  </a:lnTo>
                  <a:lnTo>
                    <a:pt x="1661779" y="6124350"/>
                  </a:lnTo>
                  <a:cubicBezTo>
                    <a:pt x="1847826" y="6090184"/>
                    <a:pt x="1930691" y="5942889"/>
                    <a:pt x="1930691" y="5772788"/>
                  </a:cubicBezTo>
                  <a:cubicBezTo>
                    <a:pt x="1930691" y="5578387"/>
                    <a:pt x="1815139" y="5420044"/>
                    <a:pt x="1575668" y="5420044"/>
                  </a:cubicBezTo>
                  <a:cubicBezTo>
                    <a:pt x="1336197" y="5420044"/>
                    <a:pt x="1220645" y="5578910"/>
                    <a:pt x="1220645" y="5772788"/>
                  </a:cubicBezTo>
                  <a:cubicBezTo>
                    <a:pt x="1220645" y="5956150"/>
                    <a:pt x="1303510" y="6093499"/>
                    <a:pt x="1489557" y="6124972"/>
                  </a:cubicBezTo>
                  <a:lnTo>
                    <a:pt x="1555915" y="6130236"/>
                  </a:lnTo>
                  <a:lnTo>
                    <a:pt x="865622" y="6130236"/>
                  </a:lnTo>
                  <a:cubicBezTo>
                    <a:pt x="1072675" y="6129190"/>
                    <a:pt x="1220122" y="6014222"/>
                    <a:pt x="1220122" y="5775401"/>
                  </a:cubicBezTo>
                  <a:cubicBezTo>
                    <a:pt x="1220122" y="5536581"/>
                    <a:pt x="1062741" y="5421612"/>
                    <a:pt x="865622" y="5420567"/>
                  </a:cubicBezTo>
                  <a:lnTo>
                    <a:pt x="865622" y="5058416"/>
                  </a:lnTo>
                  <a:cubicBezTo>
                    <a:pt x="865622" y="5267973"/>
                    <a:pt x="977514" y="5416386"/>
                    <a:pt x="1233194" y="5416386"/>
                  </a:cubicBezTo>
                  <a:cubicBezTo>
                    <a:pt x="1488873" y="5416386"/>
                    <a:pt x="1600765" y="5251772"/>
                    <a:pt x="1600765" y="5058416"/>
                  </a:cubicBezTo>
                  <a:cubicBezTo>
                    <a:pt x="1600765" y="4889230"/>
                    <a:pt x="1509093" y="4746850"/>
                    <a:pt x="1320144" y="4713898"/>
                  </a:cubicBezTo>
                  <a:lnTo>
                    <a:pt x="1239527" y="4707240"/>
                  </a:lnTo>
                  <a:lnTo>
                    <a:pt x="1599197" y="4707240"/>
                  </a:lnTo>
                  <a:cubicBezTo>
                    <a:pt x="1598151" y="4540536"/>
                    <a:pt x="1479462" y="4421909"/>
                    <a:pt x="1232148" y="4421909"/>
                  </a:cubicBezTo>
                  <a:close/>
                  <a:moveTo>
                    <a:pt x="2312380" y="6133894"/>
                  </a:moveTo>
                  <a:cubicBezTo>
                    <a:pt x="2103236" y="6134939"/>
                    <a:pt x="1954220" y="6226914"/>
                    <a:pt x="1954220" y="6419747"/>
                  </a:cubicBezTo>
                  <a:cubicBezTo>
                    <a:pt x="1954220" y="6612580"/>
                    <a:pt x="2113170" y="6704555"/>
                    <a:pt x="2312380" y="6705600"/>
                  </a:cubicBezTo>
                  <a:lnTo>
                    <a:pt x="2312380" y="6702987"/>
                  </a:lnTo>
                  <a:lnTo>
                    <a:pt x="3018766" y="6702987"/>
                  </a:lnTo>
                  <a:cubicBezTo>
                    <a:pt x="3017721" y="6536283"/>
                    <a:pt x="2902691" y="6417657"/>
                    <a:pt x="2663743" y="6417657"/>
                  </a:cubicBezTo>
                  <a:cubicBezTo>
                    <a:pt x="2454665" y="6417657"/>
                    <a:pt x="2340460" y="6514482"/>
                    <a:pt x="2314475" y="6645115"/>
                  </a:cubicBezTo>
                  <a:lnTo>
                    <a:pt x="2312380" y="6666182"/>
                  </a:lnTo>
                  <a:lnTo>
                    <a:pt x="2312380" y="6133894"/>
                  </a:lnTo>
                  <a:close/>
                  <a:moveTo>
                    <a:pt x="509553" y="2720899"/>
                  </a:moveTo>
                  <a:cubicBezTo>
                    <a:pt x="270082" y="2720899"/>
                    <a:pt x="154530" y="2879242"/>
                    <a:pt x="154530" y="3072598"/>
                  </a:cubicBezTo>
                  <a:cubicBezTo>
                    <a:pt x="154530" y="3281631"/>
                    <a:pt x="262762" y="3430568"/>
                    <a:pt x="509553" y="3430568"/>
                  </a:cubicBezTo>
                  <a:cubicBezTo>
                    <a:pt x="756344" y="3430568"/>
                    <a:pt x="864576" y="3265954"/>
                    <a:pt x="864576" y="3072598"/>
                  </a:cubicBezTo>
                  <a:cubicBezTo>
                    <a:pt x="864576" y="2879242"/>
                    <a:pt x="749024" y="2720899"/>
                    <a:pt x="509553" y="2720899"/>
                  </a:cubicBezTo>
                  <a:close/>
                  <a:moveTo>
                    <a:pt x="509553" y="5995409"/>
                  </a:moveTo>
                  <a:cubicBezTo>
                    <a:pt x="270082" y="5995409"/>
                    <a:pt x="154530" y="6153752"/>
                    <a:pt x="154530" y="6347108"/>
                  </a:cubicBezTo>
                  <a:cubicBezTo>
                    <a:pt x="154530" y="6556141"/>
                    <a:pt x="262762" y="6705078"/>
                    <a:pt x="509553" y="6705078"/>
                  </a:cubicBezTo>
                  <a:cubicBezTo>
                    <a:pt x="756344" y="6705078"/>
                    <a:pt x="864576" y="6540464"/>
                    <a:pt x="864576" y="6347108"/>
                  </a:cubicBezTo>
                  <a:cubicBezTo>
                    <a:pt x="864576" y="6153752"/>
                    <a:pt x="749024" y="5995409"/>
                    <a:pt x="509553" y="5995409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dirty="0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845EB1C7-B5FC-5391-58AF-4FAF1BB6A317}"/>
                </a:ext>
              </a:extLst>
            </p:cNvPr>
            <p:cNvSpPr/>
            <p:nvPr userDrawn="1"/>
          </p:nvSpPr>
          <p:spPr>
            <a:xfrm>
              <a:off x="866145" y="157705"/>
              <a:ext cx="366526" cy="625137"/>
            </a:xfrm>
            <a:custGeom>
              <a:avLst/>
              <a:gdLst>
                <a:gd name="connsiteX0" fmla="*/ 0 w 366526"/>
                <a:gd name="connsiteY0" fmla="*/ 0 h 625137"/>
                <a:gd name="connsiteX1" fmla="*/ 5405 w 366526"/>
                <a:gd name="connsiteY1" fmla="*/ 54819 h 625137"/>
                <a:gd name="connsiteX2" fmla="*/ 366526 w 366526"/>
                <a:gd name="connsiteY2" fmla="*/ 280027 h 625137"/>
                <a:gd name="connsiteX3" fmla="*/ 5083 w 366526"/>
                <a:gd name="connsiteY3" fmla="*/ 561100 h 625137"/>
                <a:gd name="connsiteX4" fmla="*/ 0 w 366526"/>
                <a:gd name="connsiteY4" fmla="*/ 625137 h 625137"/>
                <a:gd name="connsiteX5" fmla="*/ 0 w 366526"/>
                <a:gd name="connsiteY5" fmla="*/ 0 h 62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26" h="625137">
                  <a:moveTo>
                    <a:pt x="0" y="0"/>
                  </a:moveTo>
                  <a:lnTo>
                    <a:pt x="5405" y="54819"/>
                  </a:lnTo>
                  <a:cubicBezTo>
                    <a:pt x="32205" y="189203"/>
                    <a:pt x="150126" y="280027"/>
                    <a:pt x="366526" y="280027"/>
                  </a:cubicBezTo>
                  <a:cubicBezTo>
                    <a:pt x="149669" y="280027"/>
                    <a:pt x="31290" y="401258"/>
                    <a:pt x="5083" y="561100"/>
                  </a:cubicBezTo>
                  <a:lnTo>
                    <a:pt x="0" y="625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6E5E4134-6D0C-E1D9-392F-CCFD3F44AEA0}"/>
                </a:ext>
              </a:extLst>
            </p:cNvPr>
            <p:cNvSpPr/>
            <p:nvPr userDrawn="1"/>
          </p:nvSpPr>
          <p:spPr>
            <a:xfrm>
              <a:off x="1600244" y="1220058"/>
              <a:ext cx="708477" cy="351680"/>
            </a:xfrm>
            <a:custGeom>
              <a:avLst/>
              <a:gdLst>
                <a:gd name="connsiteX0" fmla="*/ 354246 w 708477"/>
                <a:gd name="connsiteY0" fmla="*/ 0 h 351680"/>
                <a:gd name="connsiteX1" fmla="*/ 361124 w 708477"/>
                <a:gd name="connsiteY1" fmla="*/ 80617 h 351680"/>
                <a:gd name="connsiteX2" fmla="*/ 708477 w 708477"/>
                <a:gd name="connsiteY2" fmla="*/ 351680 h 351680"/>
                <a:gd name="connsiteX3" fmla="*/ 0 w 708477"/>
                <a:gd name="connsiteY3" fmla="*/ 351680 h 351680"/>
                <a:gd name="connsiteX4" fmla="*/ 347760 w 708477"/>
                <a:gd name="connsiteY4" fmla="*/ 80617 h 351680"/>
                <a:gd name="connsiteX5" fmla="*/ 354246 w 708477"/>
                <a:gd name="connsiteY5" fmla="*/ 0 h 3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80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80"/>
                  </a:cubicBezTo>
                  <a:lnTo>
                    <a:pt x="0" y="351680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F58E252-ECE8-72D3-D456-E09DFBA7A0CA}"/>
                </a:ext>
              </a:extLst>
            </p:cNvPr>
            <p:cNvSpPr/>
            <p:nvPr userDrawn="1"/>
          </p:nvSpPr>
          <p:spPr>
            <a:xfrm>
              <a:off x="865622" y="1432731"/>
              <a:ext cx="361252" cy="351177"/>
            </a:xfrm>
            <a:custGeom>
              <a:avLst/>
              <a:gdLst>
                <a:gd name="connsiteX0" fmla="*/ 0 w 361252"/>
                <a:gd name="connsiteY0" fmla="*/ 0 h 351177"/>
                <a:gd name="connsiteX1" fmla="*/ 361252 w 361252"/>
                <a:gd name="connsiteY1" fmla="*/ 0 h 351177"/>
                <a:gd name="connsiteX2" fmla="*/ 280622 w 361252"/>
                <a:gd name="connsiteY2" fmla="*/ 6659 h 351177"/>
                <a:gd name="connsiteX3" fmla="*/ 0 w 361252"/>
                <a:gd name="connsiteY3" fmla="*/ 351177 h 351177"/>
                <a:gd name="connsiteX4" fmla="*/ 0 w 361252"/>
                <a:gd name="connsiteY4" fmla="*/ 0 h 35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52" h="351177">
                  <a:moveTo>
                    <a:pt x="0" y="0"/>
                  </a:moveTo>
                  <a:lnTo>
                    <a:pt x="361252" y="0"/>
                  </a:lnTo>
                  <a:lnTo>
                    <a:pt x="280622" y="6659"/>
                  </a:lnTo>
                  <a:cubicBezTo>
                    <a:pt x="91672" y="39611"/>
                    <a:pt x="0" y="181991"/>
                    <a:pt x="0" y="3511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9DB984A4-38A0-84D7-6D27-3923470435B7}"/>
                </a:ext>
              </a:extLst>
            </p:cNvPr>
            <p:cNvSpPr/>
            <p:nvPr userDrawn="1"/>
          </p:nvSpPr>
          <p:spPr>
            <a:xfrm>
              <a:off x="2308720" y="143429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3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4"/>
                    <a:pt x="354500" y="355879"/>
                  </a:cubicBezTo>
                  <a:cubicBezTo>
                    <a:pt x="354500" y="116536"/>
                    <a:pt x="197119" y="1568"/>
                    <a:pt x="0" y="5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E82AFBC8-A70B-0A34-BD9A-26BD53968B9B}"/>
                </a:ext>
              </a:extLst>
            </p:cNvPr>
            <p:cNvSpPr/>
            <p:nvPr userDrawn="1"/>
          </p:nvSpPr>
          <p:spPr>
            <a:xfrm>
              <a:off x="2308721" y="179017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4A0F46A6-0FA3-8690-4BE1-7361153F2BFB}"/>
                </a:ext>
              </a:extLst>
            </p:cNvPr>
            <p:cNvSpPr/>
            <p:nvPr userDrawn="1"/>
          </p:nvSpPr>
          <p:spPr>
            <a:xfrm>
              <a:off x="2308721" y="214553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7227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C8315680-FC96-CB62-98A8-7BDEFDE47453}"/>
                </a:ext>
              </a:extLst>
            </p:cNvPr>
            <p:cNvSpPr/>
            <p:nvPr userDrawn="1"/>
          </p:nvSpPr>
          <p:spPr>
            <a:xfrm>
              <a:off x="1236466" y="2866208"/>
              <a:ext cx="362208" cy="560702"/>
            </a:xfrm>
            <a:custGeom>
              <a:avLst/>
              <a:gdLst>
                <a:gd name="connsiteX0" fmla="*/ 362208 w 362208"/>
                <a:gd name="connsiteY0" fmla="*/ 0 h 560702"/>
                <a:gd name="connsiteX1" fmla="*/ 362208 w 362208"/>
                <a:gd name="connsiteY1" fmla="*/ 560702 h 560702"/>
                <a:gd name="connsiteX2" fmla="*/ 82244 w 362208"/>
                <a:gd name="connsiteY2" fmla="*/ 280273 h 560702"/>
                <a:gd name="connsiteX3" fmla="*/ 0 w 362208"/>
                <a:gd name="connsiteY3" fmla="*/ 275120 h 560702"/>
                <a:gd name="connsiteX4" fmla="*/ 82918 w 362208"/>
                <a:gd name="connsiteY4" fmla="*/ 269627 h 560702"/>
                <a:gd name="connsiteX5" fmla="*/ 357176 w 362208"/>
                <a:gd name="connsiteY5" fmla="*/ 47912 h 560702"/>
                <a:gd name="connsiteX6" fmla="*/ 362208 w 362208"/>
                <a:gd name="connsiteY6" fmla="*/ 0 h 56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208" h="560702">
                  <a:moveTo>
                    <a:pt x="362208" y="0"/>
                  </a:moveTo>
                  <a:lnTo>
                    <a:pt x="362208" y="560702"/>
                  </a:lnTo>
                  <a:cubicBezTo>
                    <a:pt x="361293" y="414379"/>
                    <a:pt x="270307" y="305265"/>
                    <a:pt x="82244" y="280273"/>
                  </a:cubicBezTo>
                  <a:lnTo>
                    <a:pt x="0" y="275120"/>
                  </a:lnTo>
                  <a:lnTo>
                    <a:pt x="82918" y="269627"/>
                  </a:lnTo>
                  <a:cubicBezTo>
                    <a:pt x="244335" y="247017"/>
                    <a:pt x="333990" y="159884"/>
                    <a:pt x="357176" y="47912"/>
                  </a:cubicBezTo>
                  <a:lnTo>
                    <a:pt x="362208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401925A1-6B14-5D8A-32D7-FC54409778B9}"/>
                </a:ext>
              </a:extLst>
            </p:cNvPr>
            <p:cNvSpPr/>
            <p:nvPr userDrawn="1"/>
          </p:nvSpPr>
          <p:spPr>
            <a:xfrm>
              <a:off x="865623" y="3426911"/>
              <a:ext cx="367049" cy="637029"/>
            </a:xfrm>
            <a:custGeom>
              <a:avLst/>
              <a:gdLst>
                <a:gd name="connsiteX0" fmla="*/ 0 w 367049"/>
                <a:gd name="connsiteY0" fmla="*/ 0 h 637029"/>
                <a:gd name="connsiteX1" fmla="*/ 367049 w 367049"/>
                <a:gd name="connsiteY1" fmla="*/ 285331 h 637029"/>
                <a:gd name="connsiteX2" fmla="*/ 0 w 367049"/>
                <a:gd name="connsiteY2" fmla="*/ 637029 h 637029"/>
                <a:gd name="connsiteX3" fmla="*/ 0 w 367049"/>
                <a:gd name="connsiteY3" fmla="*/ 0 h 6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49" h="637029">
                  <a:moveTo>
                    <a:pt x="0" y="0"/>
                  </a:moveTo>
                  <a:cubicBezTo>
                    <a:pt x="1046" y="166704"/>
                    <a:pt x="119735" y="285331"/>
                    <a:pt x="367049" y="285331"/>
                  </a:cubicBezTo>
                  <a:cubicBezTo>
                    <a:pt x="119212" y="285331"/>
                    <a:pt x="0" y="443673"/>
                    <a:pt x="0" y="6370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013C2176-2C39-09FA-77AA-01569966F3DF}"/>
                </a:ext>
              </a:extLst>
            </p:cNvPr>
            <p:cNvSpPr/>
            <p:nvPr userDrawn="1"/>
          </p:nvSpPr>
          <p:spPr>
            <a:xfrm>
              <a:off x="1600244" y="4494569"/>
              <a:ext cx="708477" cy="351679"/>
            </a:xfrm>
            <a:custGeom>
              <a:avLst/>
              <a:gdLst>
                <a:gd name="connsiteX0" fmla="*/ 354246 w 708477"/>
                <a:gd name="connsiteY0" fmla="*/ 0 h 351679"/>
                <a:gd name="connsiteX1" fmla="*/ 361124 w 708477"/>
                <a:gd name="connsiteY1" fmla="*/ 80617 h 351679"/>
                <a:gd name="connsiteX2" fmla="*/ 708477 w 708477"/>
                <a:gd name="connsiteY2" fmla="*/ 351679 h 351679"/>
                <a:gd name="connsiteX3" fmla="*/ 0 w 708477"/>
                <a:gd name="connsiteY3" fmla="*/ 351679 h 351679"/>
                <a:gd name="connsiteX4" fmla="*/ 347760 w 708477"/>
                <a:gd name="connsiteY4" fmla="*/ 80617 h 351679"/>
                <a:gd name="connsiteX5" fmla="*/ 354246 w 708477"/>
                <a:gd name="connsiteY5" fmla="*/ 0 h 3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79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79"/>
                  </a:cubicBezTo>
                  <a:lnTo>
                    <a:pt x="0" y="351679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B3DD13A0-E5B1-68CB-81FB-8830188FB9D2}"/>
                </a:ext>
              </a:extLst>
            </p:cNvPr>
            <p:cNvSpPr/>
            <p:nvPr userDrawn="1"/>
          </p:nvSpPr>
          <p:spPr>
            <a:xfrm>
              <a:off x="865623" y="4707240"/>
              <a:ext cx="361239" cy="351176"/>
            </a:xfrm>
            <a:custGeom>
              <a:avLst/>
              <a:gdLst>
                <a:gd name="connsiteX0" fmla="*/ 0 w 361239"/>
                <a:gd name="connsiteY0" fmla="*/ 0 h 351176"/>
                <a:gd name="connsiteX1" fmla="*/ 361239 w 361239"/>
                <a:gd name="connsiteY1" fmla="*/ 0 h 351176"/>
                <a:gd name="connsiteX2" fmla="*/ 280622 w 361239"/>
                <a:gd name="connsiteY2" fmla="*/ 6658 h 351176"/>
                <a:gd name="connsiteX3" fmla="*/ 0 w 361239"/>
                <a:gd name="connsiteY3" fmla="*/ 351176 h 351176"/>
                <a:gd name="connsiteX4" fmla="*/ 0 w 361239"/>
                <a:gd name="connsiteY4" fmla="*/ 0 h 3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39" h="351176">
                  <a:moveTo>
                    <a:pt x="0" y="0"/>
                  </a:moveTo>
                  <a:lnTo>
                    <a:pt x="361239" y="0"/>
                  </a:lnTo>
                  <a:lnTo>
                    <a:pt x="280622" y="6658"/>
                  </a:lnTo>
                  <a:cubicBezTo>
                    <a:pt x="91672" y="39610"/>
                    <a:pt x="0" y="181990"/>
                    <a:pt x="0" y="351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34DE641-B590-01C8-0D57-134092D3905C}"/>
                </a:ext>
              </a:extLst>
            </p:cNvPr>
            <p:cNvSpPr/>
            <p:nvPr userDrawn="1"/>
          </p:nvSpPr>
          <p:spPr>
            <a:xfrm>
              <a:off x="2308720" y="470880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2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3"/>
                    <a:pt x="354500" y="355879"/>
                  </a:cubicBezTo>
                  <a:cubicBezTo>
                    <a:pt x="354500" y="116536"/>
                    <a:pt x="197119" y="1568"/>
                    <a:pt x="0" y="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4A849AB-41B8-88A6-423C-09B9BC80F2EE}"/>
                </a:ext>
              </a:extLst>
            </p:cNvPr>
            <p:cNvSpPr/>
            <p:nvPr userDrawn="1"/>
          </p:nvSpPr>
          <p:spPr>
            <a:xfrm>
              <a:off x="2308721" y="506468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AAAFC81-B2F4-8E0D-8226-165DCEB8A30E}"/>
                </a:ext>
              </a:extLst>
            </p:cNvPr>
            <p:cNvSpPr/>
            <p:nvPr userDrawn="1"/>
          </p:nvSpPr>
          <p:spPr>
            <a:xfrm>
              <a:off x="2308721" y="542004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6705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906" y="765175"/>
            <a:ext cx="7524970" cy="1325563"/>
          </a:xfrm>
        </p:spPr>
        <p:txBody>
          <a:bodyPr lIns="0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05" y="2354262"/>
            <a:ext cx="7524970" cy="3738563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C32BDBC4-8869-23D5-3B6D-6058F2C81D4E}"/>
              </a:ext>
            </a:extLst>
          </p:cNvPr>
          <p:cNvSpPr/>
          <p:nvPr userDrawn="1"/>
        </p:nvSpPr>
        <p:spPr>
          <a:xfrm>
            <a:off x="2308721" y="1571739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1C7BE95A-9C8F-BE4F-C612-03976EFAE35B}"/>
              </a:ext>
            </a:extLst>
          </p:cNvPr>
          <p:cNvSpPr/>
          <p:nvPr userDrawn="1"/>
        </p:nvSpPr>
        <p:spPr>
          <a:xfrm>
            <a:off x="3012220" y="2145535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18AB678B-4E65-BBA3-16FD-B162BCB6ED1F}"/>
              </a:ext>
            </a:extLst>
          </p:cNvPr>
          <p:cNvSpPr/>
          <p:nvPr userDrawn="1"/>
        </p:nvSpPr>
        <p:spPr>
          <a:xfrm>
            <a:off x="1954221" y="4488260"/>
            <a:ext cx="523" cy="6309"/>
          </a:xfrm>
          <a:custGeom>
            <a:avLst/>
            <a:gdLst>
              <a:gd name="connsiteX0" fmla="*/ 254 w 523"/>
              <a:gd name="connsiteY0" fmla="*/ 0 h 6309"/>
              <a:gd name="connsiteX1" fmla="*/ 523 w 523"/>
              <a:gd name="connsiteY1" fmla="*/ 3154 h 6309"/>
              <a:gd name="connsiteX2" fmla="*/ 269 w 523"/>
              <a:gd name="connsiteY2" fmla="*/ 6309 h 6309"/>
              <a:gd name="connsiteX3" fmla="*/ 0 w 523"/>
              <a:gd name="connsiteY3" fmla="*/ 3154 h 6309"/>
              <a:gd name="connsiteX4" fmla="*/ 254 w 523"/>
              <a:gd name="connsiteY4" fmla="*/ 0 h 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" h="6309">
                <a:moveTo>
                  <a:pt x="254" y="0"/>
                </a:moveTo>
                <a:lnTo>
                  <a:pt x="523" y="3154"/>
                </a:lnTo>
                <a:lnTo>
                  <a:pt x="269" y="6309"/>
                </a:lnTo>
                <a:lnTo>
                  <a:pt x="0" y="3154"/>
                </a:lnTo>
                <a:lnTo>
                  <a:pt x="254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05254A0D-1616-86EF-47AC-306861A991CF}"/>
              </a:ext>
            </a:extLst>
          </p:cNvPr>
          <p:cNvSpPr/>
          <p:nvPr userDrawn="1"/>
        </p:nvSpPr>
        <p:spPr>
          <a:xfrm>
            <a:off x="2308721" y="4846248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2A199194-D01C-61C1-293B-E8EC2B7744DB}"/>
              </a:ext>
            </a:extLst>
          </p:cNvPr>
          <p:cNvSpPr/>
          <p:nvPr userDrawn="1"/>
        </p:nvSpPr>
        <p:spPr>
          <a:xfrm>
            <a:off x="3012220" y="5420045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FFACAB07-6E43-E9D3-D8C6-9254BCCE9EAE}"/>
              </a:ext>
            </a:extLst>
          </p:cNvPr>
          <p:cNvSpPr/>
          <p:nvPr userDrawn="1"/>
        </p:nvSpPr>
        <p:spPr>
          <a:xfrm>
            <a:off x="1593774" y="6129812"/>
            <a:ext cx="4901" cy="424"/>
          </a:xfrm>
          <a:custGeom>
            <a:avLst/>
            <a:gdLst>
              <a:gd name="connsiteX0" fmla="*/ 4901 w 4901"/>
              <a:gd name="connsiteY0" fmla="*/ 0 h 424"/>
              <a:gd name="connsiteX1" fmla="*/ 4901 w 4901"/>
              <a:gd name="connsiteY1" fmla="*/ 424 h 424"/>
              <a:gd name="connsiteX2" fmla="*/ 0 w 4901"/>
              <a:gd name="connsiteY2" fmla="*/ 424 h 424"/>
              <a:gd name="connsiteX3" fmla="*/ 4901 w 4901"/>
              <a:gd name="connsiteY3" fmla="*/ 0 h 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1" h="424">
                <a:moveTo>
                  <a:pt x="4901" y="0"/>
                </a:moveTo>
                <a:lnTo>
                  <a:pt x="4901" y="424"/>
                </a:lnTo>
                <a:lnTo>
                  <a:pt x="0" y="424"/>
                </a:lnTo>
                <a:lnTo>
                  <a:pt x="4901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260" name="Graphic 259">
            <a:extLst>
              <a:ext uri="{FF2B5EF4-FFF2-40B4-BE49-F238E27FC236}">
                <a16:creationId xmlns:a16="http://schemas.microsoft.com/office/drawing/2014/main" id="{DF3D3B94-62CA-D0F1-385C-A81AA5874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Pattern 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>
            <a:extLst>
              <a:ext uri="{FF2B5EF4-FFF2-40B4-BE49-F238E27FC236}">
                <a16:creationId xmlns:a16="http://schemas.microsoft.com/office/drawing/2014/main" id="{03528811-60E6-FC4B-CA25-7E968067997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BF9EC207-AA05-292C-C76D-5FC3542FE50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155576 w 12192000"/>
                <a:gd name="connsiteY5" fmla="*/ 152400 h 6858000"/>
                <a:gd name="connsiteX6" fmla="*/ 155576 w 12192000"/>
                <a:gd name="connsiteY6" fmla="*/ 862069 h 6858000"/>
                <a:gd name="connsiteX7" fmla="*/ 510599 w 12192000"/>
                <a:gd name="connsiteY7" fmla="*/ 1148967 h 6858000"/>
                <a:gd name="connsiteX8" fmla="*/ 865622 w 12192000"/>
                <a:gd name="connsiteY8" fmla="*/ 862069 h 6858000"/>
                <a:gd name="connsiteX9" fmla="*/ 155576 w 12192000"/>
                <a:gd name="connsiteY9" fmla="*/ 862069 h 6858000"/>
                <a:gd name="connsiteX10" fmla="*/ 510076 w 12192000"/>
                <a:gd name="connsiteY10" fmla="*/ 507234 h 6858000"/>
                <a:gd name="connsiteX11" fmla="*/ 155576 w 12192000"/>
                <a:gd name="connsiteY11" fmla="*/ 152400 h 6858000"/>
                <a:gd name="connsiteX12" fmla="*/ 865622 w 12192000"/>
                <a:gd name="connsiteY12" fmla="*/ 152400 h 6858000"/>
                <a:gd name="connsiteX13" fmla="*/ 511645 w 12192000"/>
                <a:gd name="connsiteY13" fmla="*/ 507234 h 6858000"/>
                <a:gd name="connsiteX14" fmla="*/ 866145 w 12192000"/>
                <a:gd name="connsiteY14" fmla="*/ 862069 h 6858000"/>
                <a:gd name="connsiteX15" fmla="*/ 866145 w 12192000"/>
                <a:gd name="connsiteY15" fmla="*/ 796862 h 6858000"/>
                <a:gd name="connsiteX16" fmla="*/ 870928 w 12192000"/>
                <a:gd name="connsiteY16" fmla="*/ 864827 h 6858000"/>
                <a:gd name="connsiteX17" fmla="*/ 1232671 w 12192000"/>
                <a:gd name="connsiteY17" fmla="*/ 1147399 h 6858000"/>
                <a:gd name="connsiteX18" fmla="*/ 1599720 w 12192000"/>
                <a:gd name="connsiteY18" fmla="*/ 789430 h 6858000"/>
                <a:gd name="connsiteX19" fmla="*/ 1232671 w 12192000"/>
                <a:gd name="connsiteY19" fmla="*/ 437731 h 6858000"/>
                <a:gd name="connsiteX20" fmla="*/ 1599197 w 12192000"/>
                <a:gd name="connsiteY20" fmla="*/ 152400 h 6858000"/>
                <a:gd name="connsiteX21" fmla="*/ 866145 w 12192000"/>
                <a:gd name="connsiteY21" fmla="*/ 152400 h 6858000"/>
                <a:gd name="connsiteX22" fmla="*/ 866145 w 12192000"/>
                <a:gd name="connsiteY22" fmla="*/ 157704 h 6858000"/>
                <a:gd name="connsiteX23" fmla="*/ 865622 w 12192000"/>
                <a:gd name="connsiteY23" fmla="*/ 152400 h 6858000"/>
                <a:gd name="connsiteX24" fmla="*/ 1600243 w 12192000"/>
                <a:gd name="connsiteY24" fmla="*/ 152400 h 6858000"/>
                <a:gd name="connsiteX25" fmla="*/ 1600243 w 12192000"/>
                <a:gd name="connsiteY25" fmla="*/ 862069 h 6858000"/>
                <a:gd name="connsiteX26" fmla="*/ 1600243 w 12192000"/>
                <a:gd name="connsiteY26" fmla="*/ 1571738 h 6858000"/>
                <a:gd name="connsiteX27" fmla="*/ 1954743 w 12192000"/>
                <a:gd name="connsiteY27" fmla="*/ 1858636 h 6858000"/>
                <a:gd name="connsiteX28" fmla="*/ 2303361 w 12192000"/>
                <a:gd name="connsiteY28" fmla="*/ 1629827 h 6858000"/>
                <a:gd name="connsiteX29" fmla="*/ 2308720 w 12192000"/>
                <a:gd name="connsiteY29" fmla="*/ 1576903 h 6858000"/>
                <a:gd name="connsiteX30" fmla="*/ 2308720 w 12192000"/>
                <a:gd name="connsiteY30" fmla="*/ 2145534 h 6858000"/>
                <a:gd name="connsiteX31" fmla="*/ 1954220 w 12192000"/>
                <a:gd name="connsiteY31" fmla="*/ 1858636 h 6858000"/>
                <a:gd name="connsiteX32" fmla="*/ 1599720 w 12192000"/>
                <a:gd name="connsiteY32" fmla="*/ 2145534 h 6858000"/>
                <a:gd name="connsiteX33" fmla="*/ 2308720 w 12192000"/>
                <a:gd name="connsiteY33" fmla="*/ 2145534 h 6858000"/>
                <a:gd name="connsiteX34" fmla="*/ 1930691 w 12192000"/>
                <a:gd name="connsiteY34" fmla="*/ 2501414 h 6858000"/>
                <a:gd name="connsiteX35" fmla="*/ 2308720 w 12192000"/>
                <a:gd name="connsiteY35" fmla="*/ 2857293 h 6858000"/>
                <a:gd name="connsiteX36" fmla="*/ 2308720 w 12192000"/>
                <a:gd name="connsiteY36" fmla="*/ 2782564 h 6858000"/>
                <a:gd name="connsiteX37" fmla="*/ 2663743 w 12192000"/>
                <a:gd name="connsiteY37" fmla="*/ 3140534 h 6858000"/>
                <a:gd name="connsiteX38" fmla="*/ 3018766 w 12192000"/>
                <a:gd name="connsiteY38" fmla="*/ 2782564 h 6858000"/>
                <a:gd name="connsiteX39" fmla="*/ 2663743 w 12192000"/>
                <a:gd name="connsiteY39" fmla="*/ 2430865 h 6858000"/>
                <a:gd name="connsiteX40" fmla="*/ 3013012 w 12192000"/>
                <a:gd name="connsiteY40" fmla="*/ 2203406 h 6858000"/>
                <a:gd name="connsiteX41" fmla="*/ 3018715 w 12192000"/>
                <a:gd name="connsiteY41" fmla="*/ 2146053 h 6858000"/>
                <a:gd name="connsiteX42" fmla="*/ 3018766 w 12192000"/>
                <a:gd name="connsiteY42" fmla="*/ 2146057 h 6858000"/>
                <a:gd name="connsiteX43" fmla="*/ 3018766 w 12192000"/>
                <a:gd name="connsiteY43" fmla="*/ 2145534 h 6858000"/>
                <a:gd name="connsiteX44" fmla="*/ 3018766 w 12192000"/>
                <a:gd name="connsiteY44" fmla="*/ 1434298 h 6858000"/>
                <a:gd name="connsiteX45" fmla="*/ 2663743 w 12192000"/>
                <a:gd name="connsiteY45" fmla="*/ 1148967 h 6858000"/>
                <a:gd name="connsiteX46" fmla="*/ 2308720 w 12192000"/>
                <a:gd name="connsiteY46" fmla="*/ 1434298 h 6858000"/>
                <a:gd name="connsiteX47" fmla="*/ 2308720 w 12192000"/>
                <a:gd name="connsiteY47" fmla="*/ 862069 h 6858000"/>
                <a:gd name="connsiteX48" fmla="*/ 2663743 w 12192000"/>
                <a:gd name="connsiteY48" fmla="*/ 1147399 h 6858000"/>
                <a:gd name="connsiteX49" fmla="*/ 3018766 w 12192000"/>
                <a:gd name="connsiteY49" fmla="*/ 862069 h 6858000"/>
                <a:gd name="connsiteX50" fmla="*/ 2310289 w 12192000"/>
                <a:gd name="connsiteY50" fmla="*/ 862069 h 6858000"/>
                <a:gd name="connsiteX51" fmla="*/ 2665312 w 12192000"/>
                <a:gd name="connsiteY51" fmla="*/ 504099 h 6858000"/>
                <a:gd name="connsiteX52" fmla="*/ 2310289 w 12192000"/>
                <a:gd name="connsiteY52" fmla="*/ 152400 h 6858000"/>
                <a:gd name="connsiteX53" fmla="*/ 1955266 w 12192000"/>
                <a:gd name="connsiteY53" fmla="*/ 504099 h 6858000"/>
                <a:gd name="connsiteX54" fmla="*/ 2310289 w 12192000"/>
                <a:gd name="connsiteY54" fmla="*/ 862069 h 6858000"/>
                <a:gd name="connsiteX55" fmla="*/ 2308720 w 12192000"/>
                <a:gd name="connsiteY55" fmla="*/ 862069 h 6858000"/>
                <a:gd name="connsiteX56" fmla="*/ 1960960 w 12192000"/>
                <a:gd name="connsiteY56" fmla="*/ 1133131 h 6858000"/>
                <a:gd name="connsiteX57" fmla="*/ 1954474 w 12192000"/>
                <a:gd name="connsiteY57" fmla="*/ 1213748 h 6858000"/>
                <a:gd name="connsiteX58" fmla="*/ 1947595 w 12192000"/>
                <a:gd name="connsiteY58" fmla="*/ 1133131 h 6858000"/>
                <a:gd name="connsiteX59" fmla="*/ 1600243 w 12192000"/>
                <a:gd name="connsiteY59" fmla="*/ 862069 h 6858000"/>
                <a:gd name="connsiteX60" fmla="*/ 1954743 w 12192000"/>
                <a:gd name="connsiteY60" fmla="*/ 507234 h 6858000"/>
                <a:gd name="connsiteX61" fmla="*/ 1600243 w 12192000"/>
                <a:gd name="connsiteY61" fmla="*/ 152400 h 6858000"/>
                <a:gd name="connsiteX62" fmla="*/ 3020335 w 12192000"/>
                <a:gd name="connsiteY62" fmla="*/ 152400 h 6858000"/>
                <a:gd name="connsiteX63" fmla="*/ 2665835 w 12192000"/>
                <a:gd name="connsiteY63" fmla="*/ 507234 h 6858000"/>
                <a:gd name="connsiteX64" fmla="*/ 3020335 w 12192000"/>
                <a:gd name="connsiteY64" fmla="*/ 862069 h 6858000"/>
                <a:gd name="connsiteX65" fmla="*/ 3020335 w 12192000"/>
                <a:gd name="connsiteY65" fmla="*/ 152400 h 6858000"/>
                <a:gd name="connsiteX66" fmla="*/ 1232148 w 12192000"/>
                <a:gd name="connsiteY66" fmla="*/ 1147399 h 6858000"/>
                <a:gd name="connsiteX67" fmla="*/ 865622 w 12192000"/>
                <a:gd name="connsiteY67" fmla="*/ 1432730 h 6858000"/>
                <a:gd name="connsiteX68" fmla="*/ 510599 w 12192000"/>
                <a:gd name="connsiteY68" fmla="*/ 1150012 h 6858000"/>
                <a:gd name="connsiteX69" fmla="*/ 155576 w 12192000"/>
                <a:gd name="connsiteY69" fmla="*/ 1432730 h 6858000"/>
                <a:gd name="connsiteX70" fmla="*/ 155576 w 12192000"/>
                <a:gd name="connsiteY70" fmla="*/ 2146057 h 6858000"/>
                <a:gd name="connsiteX71" fmla="*/ 510076 w 12192000"/>
                <a:gd name="connsiteY71" fmla="*/ 1789132 h 6858000"/>
                <a:gd name="connsiteX72" fmla="*/ 155576 w 12192000"/>
                <a:gd name="connsiteY72" fmla="*/ 1432730 h 6858000"/>
                <a:gd name="connsiteX73" fmla="*/ 865622 w 12192000"/>
                <a:gd name="connsiteY73" fmla="*/ 1432730 h 6858000"/>
                <a:gd name="connsiteX74" fmla="*/ 511122 w 12192000"/>
                <a:gd name="connsiteY74" fmla="*/ 1789655 h 6858000"/>
                <a:gd name="connsiteX75" fmla="*/ 865622 w 12192000"/>
                <a:gd name="connsiteY75" fmla="*/ 2146580 h 6858000"/>
                <a:gd name="connsiteX76" fmla="*/ 865622 w 12192000"/>
                <a:gd name="connsiteY76" fmla="*/ 2147625 h 6858000"/>
                <a:gd name="connsiteX77" fmla="*/ 155576 w 12192000"/>
                <a:gd name="connsiteY77" fmla="*/ 2147625 h 6858000"/>
                <a:gd name="connsiteX78" fmla="*/ 510599 w 12192000"/>
                <a:gd name="connsiteY78" fmla="*/ 2432955 h 6858000"/>
                <a:gd name="connsiteX79" fmla="*/ 865622 w 12192000"/>
                <a:gd name="connsiteY79" fmla="*/ 2147625 h 6858000"/>
                <a:gd name="connsiteX80" fmla="*/ 865622 w 12192000"/>
                <a:gd name="connsiteY80" fmla="*/ 2719854 h 6858000"/>
                <a:gd name="connsiteX81" fmla="*/ 510599 w 12192000"/>
                <a:gd name="connsiteY81" fmla="*/ 2434523 h 6858000"/>
                <a:gd name="connsiteX82" fmla="*/ 155576 w 12192000"/>
                <a:gd name="connsiteY82" fmla="*/ 2719854 h 6858000"/>
                <a:gd name="connsiteX83" fmla="*/ 865622 w 12192000"/>
                <a:gd name="connsiteY83" fmla="*/ 2719854 h 6858000"/>
                <a:gd name="connsiteX84" fmla="*/ 865622 w 12192000"/>
                <a:gd name="connsiteY84" fmla="*/ 2855726 h 6858000"/>
                <a:gd name="connsiteX85" fmla="*/ 865622 w 12192000"/>
                <a:gd name="connsiteY85" fmla="*/ 2856248 h 6858000"/>
                <a:gd name="connsiteX86" fmla="*/ 865673 w 12192000"/>
                <a:gd name="connsiteY86" fmla="*/ 2856248 h 6858000"/>
                <a:gd name="connsiteX87" fmla="*/ 871550 w 12192000"/>
                <a:gd name="connsiteY87" fmla="*/ 2916021 h 6858000"/>
                <a:gd name="connsiteX88" fmla="*/ 1145936 w 12192000"/>
                <a:gd name="connsiteY88" fmla="*/ 3136155 h 6858000"/>
                <a:gd name="connsiteX89" fmla="*/ 1228360 w 12192000"/>
                <a:gd name="connsiteY89" fmla="*/ 3141310 h 6858000"/>
                <a:gd name="connsiteX90" fmla="*/ 1145586 w 12192000"/>
                <a:gd name="connsiteY90" fmla="*/ 3146824 h 6858000"/>
                <a:gd name="connsiteX91" fmla="*/ 865622 w 12192000"/>
                <a:gd name="connsiteY91" fmla="*/ 3426910 h 6858000"/>
                <a:gd name="connsiteX92" fmla="*/ 511122 w 12192000"/>
                <a:gd name="connsiteY92" fmla="*/ 3781744 h 6858000"/>
                <a:gd name="connsiteX93" fmla="*/ 865622 w 12192000"/>
                <a:gd name="connsiteY93" fmla="*/ 4136579 h 6858000"/>
                <a:gd name="connsiteX94" fmla="*/ 155576 w 12192000"/>
                <a:gd name="connsiteY94" fmla="*/ 4136579 h 6858000"/>
                <a:gd name="connsiteX95" fmla="*/ 510076 w 12192000"/>
                <a:gd name="connsiteY95" fmla="*/ 3781744 h 6858000"/>
                <a:gd name="connsiteX96" fmla="*/ 155576 w 12192000"/>
                <a:gd name="connsiteY96" fmla="*/ 3426910 h 6858000"/>
                <a:gd name="connsiteX97" fmla="*/ 155576 w 12192000"/>
                <a:gd name="connsiteY97" fmla="*/ 4136579 h 6858000"/>
                <a:gd name="connsiteX98" fmla="*/ 510599 w 12192000"/>
                <a:gd name="connsiteY98" fmla="*/ 4423477 h 6858000"/>
                <a:gd name="connsiteX99" fmla="*/ 865622 w 12192000"/>
                <a:gd name="connsiteY99" fmla="*/ 4136579 h 6858000"/>
                <a:gd name="connsiteX100" fmla="*/ 865622 w 12192000"/>
                <a:gd name="connsiteY100" fmla="*/ 4063939 h 6858000"/>
                <a:gd name="connsiteX101" fmla="*/ 1232671 w 12192000"/>
                <a:gd name="connsiteY101" fmla="*/ 4421909 h 6858000"/>
                <a:gd name="connsiteX102" fmla="*/ 1599720 w 12192000"/>
                <a:gd name="connsiteY102" fmla="*/ 4063939 h 6858000"/>
                <a:gd name="connsiteX103" fmla="*/ 1232671 w 12192000"/>
                <a:gd name="connsiteY103" fmla="*/ 3712241 h 6858000"/>
                <a:gd name="connsiteX104" fmla="*/ 1599720 w 12192000"/>
                <a:gd name="connsiteY104" fmla="*/ 3426910 h 6858000"/>
                <a:gd name="connsiteX105" fmla="*/ 1598674 w 12192000"/>
                <a:gd name="connsiteY105" fmla="*/ 3426910 h 6858000"/>
                <a:gd name="connsiteX106" fmla="*/ 1953174 w 12192000"/>
                <a:gd name="connsiteY106" fmla="*/ 3141057 h 6858000"/>
                <a:gd name="connsiteX107" fmla="*/ 1670501 w 12192000"/>
                <a:gd name="connsiteY107" fmla="*/ 2859877 h 6858000"/>
                <a:gd name="connsiteX108" fmla="*/ 1599288 w 12192000"/>
                <a:gd name="connsiteY108" fmla="*/ 2855243 h 6858000"/>
                <a:gd name="connsiteX109" fmla="*/ 1661779 w 12192000"/>
                <a:gd name="connsiteY109" fmla="*/ 2849819 h 6858000"/>
                <a:gd name="connsiteX110" fmla="*/ 1930691 w 12192000"/>
                <a:gd name="connsiteY110" fmla="*/ 2498278 h 6858000"/>
                <a:gd name="connsiteX111" fmla="*/ 1575668 w 12192000"/>
                <a:gd name="connsiteY111" fmla="*/ 2145534 h 6858000"/>
                <a:gd name="connsiteX112" fmla="*/ 1220645 w 12192000"/>
                <a:gd name="connsiteY112" fmla="*/ 2498278 h 6858000"/>
                <a:gd name="connsiteX113" fmla="*/ 1489557 w 12192000"/>
                <a:gd name="connsiteY113" fmla="*/ 2850462 h 6858000"/>
                <a:gd name="connsiteX114" fmla="*/ 1562495 w 12192000"/>
                <a:gd name="connsiteY114" fmla="*/ 2856248 h 6858000"/>
                <a:gd name="connsiteX115" fmla="*/ 865673 w 12192000"/>
                <a:gd name="connsiteY115" fmla="*/ 2856248 h 6858000"/>
                <a:gd name="connsiteX116" fmla="*/ 865622 w 12192000"/>
                <a:gd name="connsiteY116" fmla="*/ 2855726 h 6858000"/>
                <a:gd name="connsiteX117" fmla="*/ 1220122 w 12192000"/>
                <a:gd name="connsiteY117" fmla="*/ 2500891 h 6858000"/>
                <a:gd name="connsiteX118" fmla="*/ 865622 w 12192000"/>
                <a:gd name="connsiteY118" fmla="*/ 2146057 h 6858000"/>
                <a:gd name="connsiteX119" fmla="*/ 865622 w 12192000"/>
                <a:gd name="connsiteY119" fmla="*/ 1783907 h 6858000"/>
                <a:gd name="connsiteX120" fmla="*/ 1233194 w 12192000"/>
                <a:gd name="connsiteY120" fmla="*/ 2141876 h 6858000"/>
                <a:gd name="connsiteX121" fmla="*/ 1600765 w 12192000"/>
                <a:gd name="connsiteY121" fmla="*/ 1783907 h 6858000"/>
                <a:gd name="connsiteX122" fmla="*/ 1320144 w 12192000"/>
                <a:gd name="connsiteY122" fmla="*/ 1439389 h 6858000"/>
                <a:gd name="connsiteX123" fmla="*/ 1239515 w 12192000"/>
                <a:gd name="connsiteY123" fmla="*/ 1432730 h 6858000"/>
                <a:gd name="connsiteX124" fmla="*/ 1599197 w 12192000"/>
                <a:gd name="connsiteY124" fmla="*/ 1432730 h 6858000"/>
                <a:gd name="connsiteX125" fmla="*/ 1232148 w 12192000"/>
                <a:gd name="connsiteY125" fmla="*/ 1147399 h 6858000"/>
                <a:gd name="connsiteX126" fmla="*/ 2312380 w 12192000"/>
                <a:gd name="connsiteY126" fmla="*/ 2859384 h 6858000"/>
                <a:gd name="connsiteX127" fmla="*/ 1954220 w 12192000"/>
                <a:gd name="connsiteY127" fmla="*/ 3145237 h 6858000"/>
                <a:gd name="connsiteX128" fmla="*/ 2239795 w 12192000"/>
                <a:gd name="connsiteY128" fmla="*/ 3426417 h 6858000"/>
                <a:gd name="connsiteX129" fmla="*/ 2283290 w 12192000"/>
                <a:gd name="connsiteY129" fmla="*/ 3429218 h 6858000"/>
                <a:gd name="connsiteX130" fmla="*/ 2226280 w 12192000"/>
                <a:gd name="connsiteY130" fmla="*/ 3434091 h 6858000"/>
                <a:gd name="connsiteX131" fmla="*/ 1955266 w 12192000"/>
                <a:gd name="connsiteY131" fmla="*/ 3778609 h 6858000"/>
                <a:gd name="connsiteX132" fmla="*/ 2310289 w 12192000"/>
                <a:gd name="connsiteY132" fmla="*/ 4136579 h 6858000"/>
                <a:gd name="connsiteX133" fmla="*/ 2308720 w 12192000"/>
                <a:gd name="connsiteY133" fmla="*/ 4136579 h 6858000"/>
                <a:gd name="connsiteX134" fmla="*/ 1960960 w 12192000"/>
                <a:gd name="connsiteY134" fmla="*/ 4407641 h 6858000"/>
                <a:gd name="connsiteX135" fmla="*/ 1954474 w 12192000"/>
                <a:gd name="connsiteY135" fmla="*/ 4488259 h 6858000"/>
                <a:gd name="connsiteX136" fmla="*/ 1947595 w 12192000"/>
                <a:gd name="connsiteY136" fmla="*/ 4407641 h 6858000"/>
                <a:gd name="connsiteX137" fmla="*/ 1600243 w 12192000"/>
                <a:gd name="connsiteY137" fmla="*/ 4136579 h 6858000"/>
                <a:gd name="connsiteX138" fmla="*/ 1954743 w 12192000"/>
                <a:gd name="connsiteY138" fmla="*/ 3781744 h 6858000"/>
                <a:gd name="connsiteX139" fmla="*/ 1600243 w 12192000"/>
                <a:gd name="connsiteY139" fmla="*/ 3426910 h 6858000"/>
                <a:gd name="connsiteX140" fmla="*/ 1600243 w 12192000"/>
                <a:gd name="connsiteY140" fmla="*/ 4136579 h 6858000"/>
                <a:gd name="connsiteX141" fmla="*/ 1600243 w 12192000"/>
                <a:gd name="connsiteY141" fmla="*/ 4846247 h 6858000"/>
                <a:gd name="connsiteX142" fmla="*/ 1954743 w 12192000"/>
                <a:gd name="connsiteY142" fmla="*/ 5133146 h 6858000"/>
                <a:gd name="connsiteX143" fmla="*/ 2303361 w 12192000"/>
                <a:gd name="connsiteY143" fmla="*/ 4904336 h 6858000"/>
                <a:gd name="connsiteX144" fmla="*/ 2308720 w 12192000"/>
                <a:gd name="connsiteY144" fmla="*/ 4851412 h 6858000"/>
                <a:gd name="connsiteX145" fmla="*/ 2308720 w 12192000"/>
                <a:gd name="connsiteY145" fmla="*/ 5420044 h 6858000"/>
                <a:gd name="connsiteX146" fmla="*/ 1954220 w 12192000"/>
                <a:gd name="connsiteY146" fmla="*/ 5133146 h 6858000"/>
                <a:gd name="connsiteX147" fmla="*/ 1599720 w 12192000"/>
                <a:gd name="connsiteY147" fmla="*/ 5420044 h 6858000"/>
                <a:gd name="connsiteX148" fmla="*/ 2308720 w 12192000"/>
                <a:gd name="connsiteY148" fmla="*/ 5420044 h 6858000"/>
                <a:gd name="connsiteX149" fmla="*/ 1930691 w 12192000"/>
                <a:gd name="connsiteY149" fmla="*/ 5775924 h 6858000"/>
                <a:gd name="connsiteX150" fmla="*/ 2308720 w 12192000"/>
                <a:gd name="connsiteY150" fmla="*/ 6131803 h 6858000"/>
                <a:gd name="connsiteX151" fmla="*/ 2308720 w 12192000"/>
                <a:gd name="connsiteY151" fmla="*/ 6057074 h 6858000"/>
                <a:gd name="connsiteX152" fmla="*/ 2663743 w 12192000"/>
                <a:gd name="connsiteY152" fmla="*/ 6415044 h 6858000"/>
                <a:gd name="connsiteX153" fmla="*/ 3018766 w 12192000"/>
                <a:gd name="connsiteY153" fmla="*/ 6057074 h 6858000"/>
                <a:gd name="connsiteX154" fmla="*/ 2663743 w 12192000"/>
                <a:gd name="connsiteY154" fmla="*/ 5705375 h 6858000"/>
                <a:gd name="connsiteX155" fmla="*/ 3013012 w 12192000"/>
                <a:gd name="connsiteY155" fmla="*/ 5477916 h 6858000"/>
                <a:gd name="connsiteX156" fmla="*/ 3018715 w 12192000"/>
                <a:gd name="connsiteY156" fmla="*/ 5420563 h 6858000"/>
                <a:gd name="connsiteX157" fmla="*/ 3018766 w 12192000"/>
                <a:gd name="connsiteY157" fmla="*/ 5420567 h 6858000"/>
                <a:gd name="connsiteX158" fmla="*/ 3018766 w 12192000"/>
                <a:gd name="connsiteY158" fmla="*/ 5420044 h 6858000"/>
                <a:gd name="connsiteX159" fmla="*/ 3018766 w 12192000"/>
                <a:gd name="connsiteY159" fmla="*/ 4708808 h 6858000"/>
                <a:gd name="connsiteX160" fmla="*/ 2663743 w 12192000"/>
                <a:gd name="connsiteY160" fmla="*/ 4423477 h 6858000"/>
                <a:gd name="connsiteX161" fmla="*/ 2308720 w 12192000"/>
                <a:gd name="connsiteY161" fmla="*/ 4708808 h 6858000"/>
                <a:gd name="connsiteX162" fmla="*/ 2308720 w 12192000"/>
                <a:gd name="connsiteY162" fmla="*/ 4136579 h 6858000"/>
                <a:gd name="connsiteX163" fmla="*/ 2663743 w 12192000"/>
                <a:gd name="connsiteY163" fmla="*/ 4421909 h 6858000"/>
                <a:gd name="connsiteX164" fmla="*/ 3018766 w 12192000"/>
                <a:gd name="connsiteY164" fmla="*/ 4136579 h 6858000"/>
                <a:gd name="connsiteX165" fmla="*/ 2310289 w 12192000"/>
                <a:gd name="connsiteY165" fmla="*/ 4136579 h 6858000"/>
                <a:gd name="connsiteX166" fmla="*/ 2665312 w 12192000"/>
                <a:gd name="connsiteY166" fmla="*/ 3778609 h 6858000"/>
                <a:gd name="connsiteX167" fmla="*/ 2394298 w 12192000"/>
                <a:gd name="connsiteY167" fmla="*/ 3434091 h 6858000"/>
                <a:gd name="connsiteX168" fmla="*/ 2328633 w 12192000"/>
                <a:gd name="connsiteY168" fmla="*/ 3428478 h 6858000"/>
                <a:gd name="connsiteX169" fmla="*/ 2999974 w 12192000"/>
                <a:gd name="connsiteY169" fmla="*/ 3428478 h 6858000"/>
                <a:gd name="connsiteX170" fmla="*/ 2945656 w 12192000"/>
                <a:gd name="connsiteY170" fmla="*/ 3432661 h 6858000"/>
                <a:gd name="connsiteX171" fmla="*/ 2665835 w 12192000"/>
                <a:gd name="connsiteY171" fmla="*/ 3781744 h 6858000"/>
                <a:gd name="connsiteX172" fmla="*/ 3020335 w 12192000"/>
                <a:gd name="connsiteY172" fmla="*/ 4136579 h 6858000"/>
                <a:gd name="connsiteX173" fmla="*/ 3020335 w 12192000"/>
                <a:gd name="connsiteY173" fmla="*/ 3426910 h 6858000"/>
                <a:gd name="connsiteX174" fmla="*/ 3018629 w 12192000"/>
                <a:gd name="connsiteY174" fmla="*/ 3427042 h 6858000"/>
                <a:gd name="connsiteX175" fmla="*/ 3013012 w 12192000"/>
                <a:gd name="connsiteY175" fmla="*/ 3368355 h 6858000"/>
                <a:gd name="connsiteX176" fmla="*/ 2663743 w 12192000"/>
                <a:gd name="connsiteY176" fmla="*/ 3143147 h 6858000"/>
                <a:gd name="connsiteX177" fmla="*/ 2314475 w 12192000"/>
                <a:gd name="connsiteY177" fmla="*/ 3370606 h 6858000"/>
                <a:gd name="connsiteX178" fmla="*/ 2312380 w 12192000"/>
                <a:gd name="connsiteY178" fmla="*/ 3391673 h 6858000"/>
                <a:gd name="connsiteX179" fmla="*/ 2312380 w 12192000"/>
                <a:gd name="connsiteY179" fmla="*/ 2859384 h 6858000"/>
                <a:gd name="connsiteX180" fmla="*/ 1232148 w 12192000"/>
                <a:gd name="connsiteY180" fmla="*/ 4421909 h 6858000"/>
                <a:gd name="connsiteX181" fmla="*/ 871177 w 12192000"/>
                <a:gd name="connsiteY181" fmla="*/ 4649368 h 6858000"/>
                <a:gd name="connsiteX182" fmla="*/ 865372 w 12192000"/>
                <a:gd name="connsiteY182" fmla="*/ 4704644 h 6858000"/>
                <a:gd name="connsiteX183" fmla="*/ 859867 w 12192000"/>
                <a:gd name="connsiteY183" fmla="*/ 4647530 h 6858000"/>
                <a:gd name="connsiteX184" fmla="*/ 510599 w 12192000"/>
                <a:gd name="connsiteY184" fmla="*/ 4424522 h 6858000"/>
                <a:gd name="connsiteX185" fmla="*/ 155576 w 12192000"/>
                <a:gd name="connsiteY185" fmla="*/ 4707240 h 6858000"/>
                <a:gd name="connsiteX186" fmla="*/ 155576 w 12192000"/>
                <a:gd name="connsiteY186" fmla="*/ 5421090 h 6858000"/>
                <a:gd name="connsiteX187" fmla="*/ 510076 w 12192000"/>
                <a:gd name="connsiteY187" fmla="*/ 5064165 h 6858000"/>
                <a:gd name="connsiteX188" fmla="*/ 155576 w 12192000"/>
                <a:gd name="connsiteY188" fmla="*/ 4707240 h 6858000"/>
                <a:gd name="connsiteX189" fmla="*/ 865099 w 12192000"/>
                <a:gd name="connsiteY189" fmla="*/ 4707240 h 6858000"/>
                <a:gd name="connsiteX190" fmla="*/ 865372 w 12192000"/>
                <a:gd name="connsiteY190" fmla="*/ 4704644 h 6858000"/>
                <a:gd name="connsiteX191" fmla="*/ 865622 w 12192000"/>
                <a:gd name="connsiteY191" fmla="*/ 4707240 h 6858000"/>
                <a:gd name="connsiteX192" fmla="*/ 511122 w 12192000"/>
                <a:gd name="connsiteY192" fmla="*/ 5064165 h 6858000"/>
                <a:gd name="connsiteX193" fmla="*/ 865622 w 12192000"/>
                <a:gd name="connsiteY193" fmla="*/ 5421090 h 6858000"/>
                <a:gd name="connsiteX194" fmla="*/ 865622 w 12192000"/>
                <a:gd name="connsiteY194" fmla="*/ 5422135 h 6858000"/>
                <a:gd name="connsiteX195" fmla="*/ 155576 w 12192000"/>
                <a:gd name="connsiteY195" fmla="*/ 5422135 h 6858000"/>
                <a:gd name="connsiteX196" fmla="*/ 510599 w 12192000"/>
                <a:gd name="connsiteY196" fmla="*/ 5707465 h 6858000"/>
                <a:gd name="connsiteX197" fmla="*/ 865622 w 12192000"/>
                <a:gd name="connsiteY197" fmla="*/ 5422135 h 6858000"/>
                <a:gd name="connsiteX198" fmla="*/ 865622 w 12192000"/>
                <a:gd name="connsiteY198" fmla="*/ 5994364 h 6858000"/>
                <a:gd name="connsiteX199" fmla="*/ 510599 w 12192000"/>
                <a:gd name="connsiteY199" fmla="*/ 5709033 h 6858000"/>
                <a:gd name="connsiteX200" fmla="*/ 155576 w 12192000"/>
                <a:gd name="connsiteY200" fmla="*/ 5994364 h 6858000"/>
                <a:gd name="connsiteX201" fmla="*/ 865622 w 12192000"/>
                <a:gd name="connsiteY201" fmla="*/ 5994364 h 6858000"/>
                <a:gd name="connsiteX202" fmla="*/ 865622 w 12192000"/>
                <a:gd name="connsiteY202" fmla="*/ 6130236 h 6858000"/>
                <a:gd name="connsiteX203" fmla="*/ 1232671 w 12192000"/>
                <a:gd name="connsiteY203" fmla="*/ 6415566 h 6858000"/>
                <a:gd name="connsiteX204" fmla="*/ 1593642 w 12192000"/>
                <a:gd name="connsiteY204" fmla="*/ 6188108 h 6858000"/>
                <a:gd name="connsiteX205" fmla="*/ 1598674 w 12192000"/>
                <a:gd name="connsiteY205" fmla="*/ 6140196 h 6858000"/>
                <a:gd name="connsiteX206" fmla="*/ 1598674 w 12192000"/>
                <a:gd name="connsiteY206" fmla="*/ 6701419 h 6858000"/>
                <a:gd name="connsiteX207" fmla="*/ 1232148 w 12192000"/>
                <a:gd name="connsiteY207" fmla="*/ 6415566 h 6858000"/>
                <a:gd name="connsiteX208" fmla="*/ 865622 w 12192000"/>
                <a:gd name="connsiteY208" fmla="*/ 6701419 h 6858000"/>
                <a:gd name="connsiteX209" fmla="*/ 1598674 w 12192000"/>
                <a:gd name="connsiteY209" fmla="*/ 6701419 h 6858000"/>
                <a:gd name="connsiteX210" fmla="*/ 1953174 w 12192000"/>
                <a:gd name="connsiteY210" fmla="*/ 6415566 h 6858000"/>
                <a:gd name="connsiteX211" fmla="*/ 1670501 w 12192000"/>
                <a:gd name="connsiteY211" fmla="*/ 6134387 h 6858000"/>
                <a:gd name="connsiteX212" fmla="*/ 1599326 w 12192000"/>
                <a:gd name="connsiteY212" fmla="*/ 6129756 h 6858000"/>
                <a:gd name="connsiteX213" fmla="*/ 1661779 w 12192000"/>
                <a:gd name="connsiteY213" fmla="*/ 6124350 h 6858000"/>
                <a:gd name="connsiteX214" fmla="*/ 1930691 w 12192000"/>
                <a:gd name="connsiteY214" fmla="*/ 5772788 h 6858000"/>
                <a:gd name="connsiteX215" fmla="*/ 1575668 w 12192000"/>
                <a:gd name="connsiteY215" fmla="*/ 5420044 h 6858000"/>
                <a:gd name="connsiteX216" fmla="*/ 1220645 w 12192000"/>
                <a:gd name="connsiteY216" fmla="*/ 5772788 h 6858000"/>
                <a:gd name="connsiteX217" fmla="*/ 1489557 w 12192000"/>
                <a:gd name="connsiteY217" fmla="*/ 6124972 h 6858000"/>
                <a:gd name="connsiteX218" fmla="*/ 1555915 w 12192000"/>
                <a:gd name="connsiteY218" fmla="*/ 6130236 h 6858000"/>
                <a:gd name="connsiteX219" fmla="*/ 865622 w 12192000"/>
                <a:gd name="connsiteY219" fmla="*/ 6130236 h 6858000"/>
                <a:gd name="connsiteX220" fmla="*/ 1220122 w 12192000"/>
                <a:gd name="connsiteY220" fmla="*/ 5775401 h 6858000"/>
                <a:gd name="connsiteX221" fmla="*/ 865622 w 12192000"/>
                <a:gd name="connsiteY221" fmla="*/ 5420567 h 6858000"/>
                <a:gd name="connsiteX222" fmla="*/ 865622 w 12192000"/>
                <a:gd name="connsiteY222" fmla="*/ 5058416 h 6858000"/>
                <a:gd name="connsiteX223" fmla="*/ 1233194 w 12192000"/>
                <a:gd name="connsiteY223" fmla="*/ 5416386 h 6858000"/>
                <a:gd name="connsiteX224" fmla="*/ 1600765 w 12192000"/>
                <a:gd name="connsiteY224" fmla="*/ 5058416 h 6858000"/>
                <a:gd name="connsiteX225" fmla="*/ 1320144 w 12192000"/>
                <a:gd name="connsiteY225" fmla="*/ 4713898 h 6858000"/>
                <a:gd name="connsiteX226" fmla="*/ 1239527 w 12192000"/>
                <a:gd name="connsiteY226" fmla="*/ 4707240 h 6858000"/>
                <a:gd name="connsiteX227" fmla="*/ 1599197 w 12192000"/>
                <a:gd name="connsiteY227" fmla="*/ 4707240 h 6858000"/>
                <a:gd name="connsiteX228" fmla="*/ 1232148 w 12192000"/>
                <a:gd name="connsiteY228" fmla="*/ 4421909 h 6858000"/>
                <a:gd name="connsiteX229" fmla="*/ 2312380 w 12192000"/>
                <a:gd name="connsiteY229" fmla="*/ 6133894 h 6858000"/>
                <a:gd name="connsiteX230" fmla="*/ 1954220 w 12192000"/>
                <a:gd name="connsiteY230" fmla="*/ 6419747 h 6858000"/>
                <a:gd name="connsiteX231" fmla="*/ 2312380 w 12192000"/>
                <a:gd name="connsiteY231" fmla="*/ 6705600 h 6858000"/>
                <a:gd name="connsiteX232" fmla="*/ 2312380 w 12192000"/>
                <a:gd name="connsiteY232" fmla="*/ 6702987 h 6858000"/>
                <a:gd name="connsiteX233" fmla="*/ 3018766 w 12192000"/>
                <a:gd name="connsiteY233" fmla="*/ 6702987 h 6858000"/>
                <a:gd name="connsiteX234" fmla="*/ 2663743 w 12192000"/>
                <a:gd name="connsiteY234" fmla="*/ 6417657 h 6858000"/>
                <a:gd name="connsiteX235" fmla="*/ 2314475 w 12192000"/>
                <a:gd name="connsiteY235" fmla="*/ 6645115 h 6858000"/>
                <a:gd name="connsiteX236" fmla="*/ 2312380 w 12192000"/>
                <a:gd name="connsiteY236" fmla="*/ 6666182 h 6858000"/>
                <a:gd name="connsiteX237" fmla="*/ 2312380 w 12192000"/>
                <a:gd name="connsiteY237" fmla="*/ 6133894 h 6858000"/>
                <a:gd name="connsiteX238" fmla="*/ 509553 w 12192000"/>
                <a:gd name="connsiteY238" fmla="*/ 2720899 h 6858000"/>
                <a:gd name="connsiteX239" fmla="*/ 154530 w 12192000"/>
                <a:gd name="connsiteY239" fmla="*/ 3072598 h 6858000"/>
                <a:gd name="connsiteX240" fmla="*/ 509553 w 12192000"/>
                <a:gd name="connsiteY240" fmla="*/ 3430568 h 6858000"/>
                <a:gd name="connsiteX241" fmla="*/ 864576 w 12192000"/>
                <a:gd name="connsiteY241" fmla="*/ 3072598 h 6858000"/>
                <a:gd name="connsiteX242" fmla="*/ 509553 w 12192000"/>
                <a:gd name="connsiteY242" fmla="*/ 2720899 h 6858000"/>
                <a:gd name="connsiteX243" fmla="*/ 509553 w 12192000"/>
                <a:gd name="connsiteY243" fmla="*/ 5995409 h 6858000"/>
                <a:gd name="connsiteX244" fmla="*/ 154530 w 12192000"/>
                <a:gd name="connsiteY244" fmla="*/ 6347108 h 6858000"/>
                <a:gd name="connsiteX245" fmla="*/ 509553 w 12192000"/>
                <a:gd name="connsiteY245" fmla="*/ 6705078 h 6858000"/>
                <a:gd name="connsiteX246" fmla="*/ 864576 w 12192000"/>
                <a:gd name="connsiteY246" fmla="*/ 6347108 h 6858000"/>
                <a:gd name="connsiteX247" fmla="*/ 509553 w 12192000"/>
                <a:gd name="connsiteY247" fmla="*/ 59954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155576" y="152400"/>
                  </a:moveTo>
                  <a:lnTo>
                    <a:pt x="155576" y="862069"/>
                  </a:lnTo>
                  <a:cubicBezTo>
                    <a:pt x="156621" y="1029818"/>
                    <a:pt x="271651" y="1148967"/>
                    <a:pt x="510599" y="1148967"/>
                  </a:cubicBezTo>
                  <a:cubicBezTo>
                    <a:pt x="749547" y="1148967"/>
                    <a:pt x="864576" y="1021457"/>
                    <a:pt x="865622" y="862069"/>
                  </a:cubicBezTo>
                  <a:lnTo>
                    <a:pt x="155576" y="862069"/>
                  </a:lnTo>
                  <a:cubicBezTo>
                    <a:pt x="362629" y="861024"/>
                    <a:pt x="510076" y="746055"/>
                    <a:pt x="510076" y="507234"/>
                  </a:cubicBezTo>
                  <a:cubicBezTo>
                    <a:pt x="510076" y="268414"/>
                    <a:pt x="352695" y="153445"/>
                    <a:pt x="155576" y="152400"/>
                  </a:cubicBezTo>
                  <a:close/>
                  <a:moveTo>
                    <a:pt x="865622" y="152400"/>
                  </a:moveTo>
                  <a:cubicBezTo>
                    <a:pt x="658569" y="153445"/>
                    <a:pt x="511645" y="268414"/>
                    <a:pt x="511645" y="507234"/>
                  </a:cubicBezTo>
                  <a:cubicBezTo>
                    <a:pt x="511645" y="746055"/>
                    <a:pt x="669026" y="861024"/>
                    <a:pt x="866145" y="862069"/>
                  </a:cubicBezTo>
                  <a:lnTo>
                    <a:pt x="866145" y="796862"/>
                  </a:lnTo>
                  <a:lnTo>
                    <a:pt x="870928" y="864827"/>
                  </a:lnTo>
                  <a:cubicBezTo>
                    <a:pt x="895834" y="1033370"/>
                    <a:pt x="1009409" y="1147399"/>
                    <a:pt x="1232671" y="1147399"/>
                  </a:cubicBezTo>
                  <a:cubicBezTo>
                    <a:pt x="1487827" y="1147399"/>
                    <a:pt x="1599720" y="982786"/>
                    <a:pt x="1599720" y="789430"/>
                  </a:cubicBezTo>
                  <a:cubicBezTo>
                    <a:pt x="1599720" y="596074"/>
                    <a:pt x="1480507" y="437731"/>
                    <a:pt x="1232671" y="437731"/>
                  </a:cubicBezTo>
                  <a:cubicBezTo>
                    <a:pt x="1479984" y="437731"/>
                    <a:pt x="1598151" y="311265"/>
                    <a:pt x="1599197" y="152400"/>
                  </a:cubicBezTo>
                  <a:lnTo>
                    <a:pt x="866145" y="152400"/>
                  </a:lnTo>
                  <a:lnTo>
                    <a:pt x="866145" y="157704"/>
                  </a:lnTo>
                  <a:lnTo>
                    <a:pt x="865622" y="152400"/>
                  </a:lnTo>
                  <a:close/>
                  <a:moveTo>
                    <a:pt x="1600243" y="152400"/>
                  </a:moveTo>
                  <a:lnTo>
                    <a:pt x="1600243" y="862069"/>
                  </a:lnTo>
                  <a:lnTo>
                    <a:pt x="1600243" y="1571738"/>
                  </a:lnTo>
                  <a:cubicBezTo>
                    <a:pt x="1601288" y="1739487"/>
                    <a:pt x="1715795" y="1858636"/>
                    <a:pt x="1954743" y="1858636"/>
                  </a:cubicBezTo>
                  <a:cubicBezTo>
                    <a:pt x="2163823" y="1858636"/>
                    <a:pt x="2277227" y="1761011"/>
                    <a:pt x="2303361" y="1629827"/>
                  </a:cubicBezTo>
                  <a:lnTo>
                    <a:pt x="2308720" y="1576903"/>
                  </a:lnTo>
                  <a:lnTo>
                    <a:pt x="2308720" y="2145534"/>
                  </a:lnTo>
                  <a:cubicBezTo>
                    <a:pt x="2307675" y="1977785"/>
                    <a:pt x="2193168" y="1858636"/>
                    <a:pt x="1954220" y="1858636"/>
                  </a:cubicBezTo>
                  <a:cubicBezTo>
                    <a:pt x="1715272" y="1858636"/>
                    <a:pt x="1601288" y="1986146"/>
                    <a:pt x="1599720" y="2145534"/>
                  </a:cubicBezTo>
                  <a:lnTo>
                    <a:pt x="2308720" y="2145534"/>
                  </a:lnTo>
                  <a:cubicBezTo>
                    <a:pt x="2087550" y="2146580"/>
                    <a:pt x="1930691" y="2261548"/>
                    <a:pt x="1930691" y="2501414"/>
                  </a:cubicBezTo>
                  <a:cubicBezTo>
                    <a:pt x="1930691" y="2741280"/>
                    <a:pt x="2098530" y="2856248"/>
                    <a:pt x="2308720" y="2857293"/>
                  </a:cubicBezTo>
                  <a:lnTo>
                    <a:pt x="2308720" y="2782564"/>
                  </a:lnTo>
                  <a:cubicBezTo>
                    <a:pt x="2308720" y="2992120"/>
                    <a:pt x="2416953" y="3140534"/>
                    <a:pt x="2663743" y="3140534"/>
                  </a:cubicBezTo>
                  <a:cubicBezTo>
                    <a:pt x="2910534" y="3140534"/>
                    <a:pt x="3018766" y="2975920"/>
                    <a:pt x="3018766" y="2782564"/>
                  </a:cubicBezTo>
                  <a:cubicBezTo>
                    <a:pt x="3018766" y="2589208"/>
                    <a:pt x="2903214" y="2430865"/>
                    <a:pt x="2663743" y="2430865"/>
                  </a:cubicBezTo>
                  <a:cubicBezTo>
                    <a:pt x="2872823" y="2430865"/>
                    <a:pt x="2987027" y="2334040"/>
                    <a:pt x="3013012" y="2203406"/>
                  </a:cubicBezTo>
                  <a:lnTo>
                    <a:pt x="3018715" y="2146053"/>
                  </a:lnTo>
                  <a:lnTo>
                    <a:pt x="3018766" y="2146057"/>
                  </a:lnTo>
                  <a:lnTo>
                    <a:pt x="3018766" y="2145534"/>
                  </a:lnTo>
                  <a:lnTo>
                    <a:pt x="3018766" y="1434298"/>
                  </a:lnTo>
                  <a:cubicBezTo>
                    <a:pt x="3017721" y="1267594"/>
                    <a:pt x="2902691" y="1148967"/>
                    <a:pt x="2663743" y="1148967"/>
                  </a:cubicBezTo>
                  <a:cubicBezTo>
                    <a:pt x="2424796" y="1148967"/>
                    <a:pt x="2309766" y="1275432"/>
                    <a:pt x="2308720" y="1434298"/>
                  </a:cubicBezTo>
                  <a:lnTo>
                    <a:pt x="2308720" y="862069"/>
                  </a:lnTo>
                  <a:cubicBezTo>
                    <a:pt x="2309766" y="1028773"/>
                    <a:pt x="2424796" y="1147399"/>
                    <a:pt x="2663743" y="1147399"/>
                  </a:cubicBezTo>
                  <a:cubicBezTo>
                    <a:pt x="2902691" y="1147399"/>
                    <a:pt x="3017721" y="1020934"/>
                    <a:pt x="3018766" y="862069"/>
                  </a:cubicBezTo>
                  <a:lnTo>
                    <a:pt x="2310289" y="862069"/>
                  </a:lnTo>
                  <a:cubicBezTo>
                    <a:pt x="2557079" y="862069"/>
                    <a:pt x="2665312" y="697455"/>
                    <a:pt x="2665312" y="504099"/>
                  </a:cubicBezTo>
                  <a:cubicBezTo>
                    <a:pt x="2665312" y="310743"/>
                    <a:pt x="2549759" y="152400"/>
                    <a:pt x="2310289" y="152400"/>
                  </a:cubicBezTo>
                  <a:cubicBezTo>
                    <a:pt x="2070818" y="152400"/>
                    <a:pt x="1955266" y="310743"/>
                    <a:pt x="1955266" y="504099"/>
                  </a:cubicBezTo>
                  <a:cubicBezTo>
                    <a:pt x="1955266" y="713132"/>
                    <a:pt x="2063498" y="862069"/>
                    <a:pt x="2310289" y="862069"/>
                  </a:cubicBezTo>
                  <a:lnTo>
                    <a:pt x="2308720" y="862069"/>
                  </a:lnTo>
                  <a:cubicBezTo>
                    <a:pt x="2127549" y="862983"/>
                    <a:pt x="1992013" y="951120"/>
                    <a:pt x="1960960" y="1133131"/>
                  </a:cubicBezTo>
                  <a:lnTo>
                    <a:pt x="1954474" y="1213748"/>
                  </a:lnTo>
                  <a:lnTo>
                    <a:pt x="1947595" y="1133131"/>
                  </a:lnTo>
                  <a:cubicBezTo>
                    <a:pt x="1914777" y="951120"/>
                    <a:pt x="1772721" y="862983"/>
                    <a:pt x="1600243" y="862069"/>
                  </a:cubicBezTo>
                  <a:cubicBezTo>
                    <a:pt x="1807296" y="861024"/>
                    <a:pt x="1954743" y="746055"/>
                    <a:pt x="1954743" y="507234"/>
                  </a:cubicBezTo>
                  <a:cubicBezTo>
                    <a:pt x="1954743" y="268414"/>
                    <a:pt x="1797361" y="153445"/>
                    <a:pt x="1600243" y="152400"/>
                  </a:cubicBezTo>
                  <a:close/>
                  <a:moveTo>
                    <a:pt x="3020335" y="152400"/>
                  </a:moveTo>
                  <a:cubicBezTo>
                    <a:pt x="2813282" y="153445"/>
                    <a:pt x="2665835" y="268414"/>
                    <a:pt x="2665835" y="507234"/>
                  </a:cubicBezTo>
                  <a:cubicBezTo>
                    <a:pt x="2665835" y="746055"/>
                    <a:pt x="2823216" y="861024"/>
                    <a:pt x="3020335" y="862069"/>
                  </a:cubicBezTo>
                  <a:lnTo>
                    <a:pt x="3020335" y="152400"/>
                  </a:lnTo>
                  <a:close/>
                  <a:moveTo>
                    <a:pt x="1232148" y="1147399"/>
                  </a:moveTo>
                  <a:cubicBezTo>
                    <a:pt x="984834" y="1147399"/>
                    <a:pt x="866668" y="1274387"/>
                    <a:pt x="865622" y="1432730"/>
                  </a:cubicBezTo>
                  <a:cubicBezTo>
                    <a:pt x="864576" y="1267594"/>
                    <a:pt x="749547" y="1150012"/>
                    <a:pt x="510599" y="1150012"/>
                  </a:cubicBezTo>
                  <a:cubicBezTo>
                    <a:pt x="271651" y="1150012"/>
                    <a:pt x="156621" y="1275432"/>
                    <a:pt x="155576" y="1432730"/>
                  </a:cubicBezTo>
                  <a:lnTo>
                    <a:pt x="155576" y="2146057"/>
                  </a:lnTo>
                  <a:cubicBezTo>
                    <a:pt x="362629" y="2145012"/>
                    <a:pt x="510076" y="2029521"/>
                    <a:pt x="510076" y="1789132"/>
                  </a:cubicBezTo>
                  <a:cubicBezTo>
                    <a:pt x="510076" y="1548744"/>
                    <a:pt x="352695" y="1433775"/>
                    <a:pt x="155576" y="1432730"/>
                  </a:cubicBezTo>
                  <a:lnTo>
                    <a:pt x="865622" y="1432730"/>
                  </a:lnTo>
                  <a:cubicBezTo>
                    <a:pt x="658569" y="1433775"/>
                    <a:pt x="511122" y="1549266"/>
                    <a:pt x="511122" y="1789655"/>
                  </a:cubicBezTo>
                  <a:cubicBezTo>
                    <a:pt x="511122" y="2030043"/>
                    <a:pt x="668503" y="2145534"/>
                    <a:pt x="865622" y="2146580"/>
                  </a:cubicBezTo>
                  <a:lnTo>
                    <a:pt x="865622" y="2147625"/>
                  </a:lnTo>
                  <a:lnTo>
                    <a:pt x="155576" y="2147625"/>
                  </a:lnTo>
                  <a:cubicBezTo>
                    <a:pt x="156621" y="2314329"/>
                    <a:pt x="271651" y="2432955"/>
                    <a:pt x="510599" y="2432955"/>
                  </a:cubicBezTo>
                  <a:cubicBezTo>
                    <a:pt x="749547" y="2432955"/>
                    <a:pt x="864576" y="2306490"/>
                    <a:pt x="865622" y="2147625"/>
                  </a:cubicBezTo>
                  <a:lnTo>
                    <a:pt x="865622" y="2719854"/>
                  </a:lnTo>
                  <a:cubicBezTo>
                    <a:pt x="864576" y="2553150"/>
                    <a:pt x="749547" y="2434523"/>
                    <a:pt x="510599" y="2434523"/>
                  </a:cubicBezTo>
                  <a:cubicBezTo>
                    <a:pt x="271651" y="2434523"/>
                    <a:pt x="156621" y="2560989"/>
                    <a:pt x="155576" y="2719854"/>
                  </a:cubicBezTo>
                  <a:lnTo>
                    <a:pt x="865622" y="2719854"/>
                  </a:lnTo>
                  <a:lnTo>
                    <a:pt x="865622" y="2855726"/>
                  </a:lnTo>
                  <a:lnTo>
                    <a:pt x="865622" y="2856248"/>
                  </a:lnTo>
                  <a:lnTo>
                    <a:pt x="865673" y="2856248"/>
                  </a:lnTo>
                  <a:lnTo>
                    <a:pt x="871550" y="2916021"/>
                  </a:lnTo>
                  <a:cubicBezTo>
                    <a:pt x="894522" y="3031508"/>
                    <a:pt x="984439" y="3114734"/>
                    <a:pt x="1145936" y="3136155"/>
                  </a:cubicBezTo>
                  <a:lnTo>
                    <a:pt x="1228360" y="3141310"/>
                  </a:lnTo>
                  <a:lnTo>
                    <a:pt x="1145586" y="3146824"/>
                  </a:lnTo>
                  <a:cubicBezTo>
                    <a:pt x="957523" y="3173302"/>
                    <a:pt x="866537" y="3287902"/>
                    <a:pt x="865622" y="3426910"/>
                  </a:cubicBezTo>
                  <a:cubicBezTo>
                    <a:pt x="658569" y="3427955"/>
                    <a:pt x="511122" y="3542923"/>
                    <a:pt x="511122" y="3781744"/>
                  </a:cubicBezTo>
                  <a:cubicBezTo>
                    <a:pt x="511122" y="4020565"/>
                    <a:pt x="668503" y="4135533"/>
                    <a:pt x="865622" y="4136579"/>
                  </a:cubicBezTo>
                  <a:lnTo>
                    <a:pt x="155576" y="4136579"/>
                  </a:lnTo>
                  <a:cubicBezTo>
                    <a:pt x="362629" y="4135533"/>
                    <a:pt x="510076" y="4020565"/>
                    <a:pt x="510076" y="3781744"/>
                  </a:cubicBezTo>
                  <a:cubicBezTo>
                    <a:pt x="510076" y="3542923"/>
                    <a:pt x="352695" y="3427955"/>
                    <a:pt x="155576" y="3426910"/>
                  </a:cubicBezTo>
                  <a:lnTo>
                    <a:pt x="155576" y="4136579"/>
                  </a:lnTo>
                  <a:cubicBezTo>
                    <a:pt x="156621" y="4304328"/>
                    <a:pt x="271651" y="4423477"/>
                    <a:pt x="510599" y="4423477"/>
                  </a:cubicBezTo>
                  <a:cubicBezTo>
                    <a:pt x="749547" y="4423477"/>
                    <a:pt x="864576" y="4295967"/>
                    <a:pt x="865622" y="4136579"/>
                  </a:cubicBezTo>
                  <a:lnTo>
                    <a:pt x="865622" y="4063939"/>
                  </a:lnTo>
                  <a:cubicBezTo>
                    <a:pt x="865622" y="4272973"/>
                    <a:pt x="977514" y="4421909"/>
                    <a:pt x="1232671" y="4421909"/>
                  </a:cubicBezTo>
                  <a:cubicBezTo>
                    <a:pt x="1487827" y="4421909"/>
                    <a:pt x="1599720" y="4257295"/>
                    <a:pt x="1599720" y="4063939"/>
                  </a:cubicBezTo>
                  <a:cubicBezTo>
                    <a:pt x="1599720" y="3870583"/>
                    <a:pt x="1480507" y="3712241"/>
                    <a:pt x="1232671" y="3712241"/>
                  </a:cubicBezTo>
                  <a:cubicBezTo>
                    <a:pt x="1479984" y="3712241"/>
                    <a:pt x="1598151" y="3585775"/>
                    <a:pt x="1599720" y="3426910"/>
                  </a:cubicBezTo>
                  <a:lnTo>
                    <a:pt x="1598674" y="3426910"/>
                  </a:lnTo>
                  <a:cubicBezTo>
                    <a:pt x="1805727" y="3425865"/>
                    <a:pt x="1953174" y="3333890"/>
                    <a:pt x="1953174" y="3141057"/>
                  </a:cubicBezTo>
                  <a:cubicBezTo>
                    <a:pt x="1953174" y="2972327"/>
                    <a:pt x="1832679" y="2880818"/>
                    <a:pt x="1670501" y="2859877"/>
                  </a:cubicBezTo>
                  <a:lnTo>
                    <a:pt x="1599288" y="2855243"/>
                  </a:lnTo>
                  <a:lnTo>
                    <a:pt x="1661779" y="2849819"/>
                  </a:lnTo>
                  <a:cubicBezTo>
                    <a:pt x="1847826" y="2815560"/>
                    <a:pt x="1930691" y="2667922"/>
                    <a:pt x="1930691" y="2498278"/>
                  </a:cubicBezTo>
                  <a:cubicBezTo>
                    <a:pt x="1930691" y="2304400"/>
                    <a:pt x="1815139" y="2145534"/>
                    <a:pt x="1575668" y="2145534"/>
                  </a:cubicBezTo>
                  <a:cubicBezTo>
                    <a:pt x="1336197" y="2145534"/>
                    <a:pt x="1220645" y="2304400"/>
                    <a:pt x="1220645" y="2498278"/>
                  </a:cubicBezTo>
                  <a:cubicBezTo>
                    <a:pt x="1220645" y="2681641"/>
                    <a:pt x="1303510" y="2818990"/>
                    <a:pt x="1489557" y="2850462"/>
                  </a:cubicBezTo>
                  <a:lnTo>
                    <a:pt x="1562495" y="2856248"/>
                  </a:lnTo>
                  <a:lnTo>
                    <a:pt x="865673" y="2856248"/>
                  </a:lnTo>
                  <a:lnTo>
                    <a:pt x="865622" y="2855726"/>
                  </a:lnTo>
                  <a:cubicBezTo>
                    <a:pt x="1072675" y="2854680"/>
                    <a:pt x="1220122" y="2739712"/>
                    <a:pt x="1220122" y="2500891"/>
                  </a:cubicBezTo>
                  <a:cubicBezTo>
                    <a:pt x="1220122" y="2262071"/>
                    <a:pt x="1062741" y="2147102"/>
                    <a:pt x="865622" y="2146057"/>
                  </a:cubicBezTo>
                  <a:lnTo>
                    <a:pt x="865622" y="1783907"/>
                  </a:lnTo>
                  <a:cubicBezTo>
                    <a:pt x="865622" y="1993462"/>
                    <a:pt x="977514" y="2141876"/>
                    <a:pt x="1233194" y="2141876"/>
                  </a:cubicBezTo>
                  <a:cubicBezTo>
                    <a:pt x="1488873" y="2141876"/>
                    <a:pt x="1600765" y="1977263"/>
                    <a:pt x="1600765" y="1783907"/>
                  </a:cubicBezTo>
                  <a:cubicBezTo>
                    <a:pt x="1600765" y="1614721"/>
                    <a:pt x="1509093" y="1472341"/>
                    <a:pt x="1320144" y="1439389"/>
                  </a:cubicBezTo>
                  <a:lnTo>
                    <a:pt x="1239515" y="1432730"/>
                  </a:lnTo>
                  <a:lnTo>
                    <a:pt x="1599197" y="1432730"/>
                  </a:lnTo>
                  <a:cubicBezTo>
                    <a:pt x="1598151" y="1266026"/>
                    <a:pt x="1479462" y="1147399"/>
                    <a:pt x="1232148" y="1147399"/>
                  </a:cubicBezTo>
                  <a:close/>
                  <a:moveTo>
                    <a:pt x="2312380" y="2859384"/>
                  </a:moveTo>
                  <a:cubicBezTo>
                    <a:pt x="2103236" y="2860429"/>
                    <a:pt x="1954220" y="2952404"/>
                    <a:pt x="1954220" y="3145237"/>
                  </a:cubicBezTo>
                  <a:cubicBezTo>
                    <a:pt x="1954220" y="3313966"/>
                    <a:pt x="2075916" y="3405475"/>
                    <a:pt x="2239795" y="3426417"/>
                  </a:cubicBezTo>
                  <a:lnTo>
                    <a:pt x="2283290" y="3429218"/>
                  </a:lnTo>
                  <a:lnTo>
                    <a:pt x="2226280" y="3434091"/>
                  </a:lnTo>
                  <a:cubicBezTo>
                    <a:pt x="2043736" y="3467043"/>
                    <a:pt x="1955266" y="3609423"/>
                    <a:pt x="1955266" y="3778609"/>
                  </a:cubicBezTo>
                  <a:cubicBezTo>
                    <a:pt x="1955266" y="3987642"/>
                    <a:pt x="2063498" y="4136579"/>
                    <a:pt x="2310289" y="4136579"/>
                  </a:cubicBezTo>
                  <a:lnTo>
                    <a:pt x="2308720" y="4136579"/>
                  </a:lnTo>
                  <a:cubicBezTo>
                    <a:pt x="2127549" y="4137494"/>
                    <a:pt x="1992013" y="4225630"/>
                    <a:pt x="1960960" y="4407641"/>
                  </a:cubicBezTo>
                  <a:lnTo>
                    <a:pt x="1954474" y="4488259"/>
                  </a:lnTo>
                  <a:lnTo>
                    <a:pt x="1947595" y="4407641"/>
                  </a:lnTo>
                  <a:cubicBezTo>
                    <a:pt x="1914777" y="4225630"/>
                    <a:pt x="1772721" y="4137494"/>
                    <a:pt x="1600243" y="4136579"/>
                  </a:cubicBezTo>
                  <a:cubicBezTo>
                    <a:pt x="1807296" y="4135533"/>
                    <a:pt x="1954743" y="4020565"/>
                    <a:pt x="1954743" y="3781744"/>
                  </a:cubicBezTo>
                  <a:cubicBezTo>
                    <a:pt x="1954743" y="3542923"/>
                    <a:pt x="1797361" y="3427955"/>
                    <a:pt x="1600243" y="3426910"/>
                  </a:cubicBezTo>
                  <a:lnTo>
                    <a:pt x="1600243" y="4136579"/>
                  </a:lnTo>
                  <a:lnTo>
                    <a:pt x="1600243" y="4846247"/>
                  </a:lnTo>
                  <a:cubicBezTo>
                    <a:pt x="1601288" y="5013997"/>
                    <a:pt x="1715795" y="5133146"/>
                    <a:pt x="1954743" y="5133146"/>
                  </a:cubicBezTo>
                  <a:cubicBezTo>
                    <a:pt x="2163823" y="5133146"/>
                    <a:pt x="2277227" y="5035521"/>
                    <a:pt x="2303361" y="4904336"/>
                  </a:cubicBezTo>
                  <a:lnTo>
                    <a:pt x="2308720" y="4851412"/>
                  </a:lnTo>
                  <a:lnTo>
                    <a:pt x="2308720" y="5420044"/>
                  </a:lnTo>
                  <a:cubicBezTo>
                    <a:pt x="2307675" y="5252295"/>
                    <a:pt x="2193168" y="5133146"/>
                    <a:pt x="1954220" y="5133146"/>
                  </a:cubicBezTo>
                  <a:cubicBezTo>
                    <a:pt x="1715272" y="5133146"/>
                    <a:pt x="1601288" y="5260656"/>
                    <a:pt x="1599720" y="5420044"/>
                  </a:cubicBezTo>
                  <a:lnTo>
                    <a:pt x="2308720" y="5420044"/>
                  </a:lnTo>
                  <a:cubicBezTo>
                    <a:pt x="2087550" y="5421090"/>
                    <a:pt x="1930691" y="5536058"/>
                    <a:pt x="1930691" y="5775924"/>
                  </a:cubicBezTo>
                  <a:cubicBezTo>
                    <a:pt x="1930691" y="6015790"/>
                    <a:pt x="2098530" y="6130758"/>
                    <a:pt x="2308720" y="6131803"/>
                  </a:cubicBezTo>
                  <a:lnTo>
                    <a:pt x="2308720" y="6057074"/>
                  </a:lnTo>
                  <a:cubicBezTo>
                    <a:pt x="2308720" y="6266630"/>
                    <a:pt x="2416953" y="6415044"/>
                    <a:pt x="2663743" y="6415044"/>
                  </a:cubicBezTo>
                  <a:cubicBezTo>
                    <a:pt x="2910534" y="6415044"/>
                    <a:pt x="3018766" y="6250430"/>
                    <a:pt x="3018766" y="6057074"/>
                  </a:cubicBezTo>
                  <a:cubicBezTo>
                    <a:pt x="3018766" y="5863718"/>
                    <a:pt x="2903214" y="5705375"/>
                    <a:pt x="2663743" y="5705375"/>
                  </a:cubicBezTo>
                  <a:cubicBezTo>
                    <a:pt x="2872823" y="5705375"/>
                    <a:pt x="2987027" y="5608550"/>
                    <a:pt x="3013012" y="5477916"/>
                  </a:cubicBezTo>
                  <a:lnTo>
                    <a:pt x="3018715" y="5420563"/>
                  </a:lnTo>
                  <a:lnTo>
                    <a:pt x="3018766" y="5420567"/>
                  </a:lnTo>
                  <a:lnTo>
                    <a:pt x="3018766" y="5420044"/>
                  </a:lnTo>
                  <a:lnTo>
                    <a:pt x="3018766" y="4708808"/>
                  </a:lnTo>
                  <a:cubicBezTo>
                    <a:pt x="3017721" y="4542104"/>
                    <a:pt x="2902691" y="4423477"/>
                    <a:pt x="2663743" y="4423477"/>
                  </a:cubicBezTo>
                  <a:cubicBezTo>
                    <a:pt x="2424796" y="4423477"/>
                    <a:pt x="2309766" y="4549942"/>
                    <a:pt x="2308720" y="4708808"/>
                  </a:cubicBezTo>
                  <a:lnTo>
                    <a:pt x="2308720" y="4136579"/>
                  </a:lnTo>
                  <a:cubicBezTo>
                    <a:pt x="2309766" y="4303283"/>
                    <a:pt x="2424796" y="4421909"/>
                    <a:pt x="2663743" y="4421909"/>
                  </a:cubicBezTo>
                  <a:cubicBezTo>
                    <a:pt x="2902691" y="4421909"/>
                    <a:pt x="3017721" y="4295444"/>
                    <a:pt x="3018766" y="4136579"/>
                  </a:cubicBezTo>
                  <a:lnTo>
                    <a:pt x="2310289" y="4136579"/>
                  </a:lnTo>
                  <a:cubicBezTo>
                    <a:pt x="2557079" y="4136579"/>
                    <a:pt x="2665312" y="3971965"/>
                    <a:pt x="2665312" y="3778609"/>
                  </a:cubicBezTo>
                  <a:cubicBezTo>
                    <a:pt x="2665312" y="3609423"/>
                    <a:pt x="2576842" y="3467043"/>
                    <a:pt x="2394298" y="3434091"/>
                  </a:cubicBezTo>
                  <a:lnTo>
                    <a:pt x="2328633" y="3428478"/>
                  </a:lnTo>
                  <a:lnTo>
                    <a:pt x="2999974" y="3428478"/>
                  </a:lnTo>
                  <a:lnTo>
                    <a:pt x="2945656" y="3432661"/>
                  </a:lnTo>
                  <a:cubicBezTo>
                    <a:pt x="2778724" y="3458632"/>
                    <a:pt x="2665835" y="3572776"/>
                    <a:pt x="2665835" y="3781744"/>
                  </a:cubicBezTo>
                  <a:cubicBezTo>
                    <a:pt x="2665835" y="4020565"/>
                    <a:pt x="2823216" y="4135533"/>
                    <a:pt x="3020335" y="4136579"/>
                  </a:cubicBezTo>
                  <a:lnTo>
                    <a:pt x="3020335" y="3426910"/>
                  </a:lnTo>
                  <a:lnTo>
                    <a:pt x="3018629" y="3427042"/>
                  </a:lnTo>
                  <a:lnTo>
                    <a:pt x="3013012" y="3368355"/>
                  </a:lnTo>
                  <a:cubicBezTo>
                    <a:pt x="2987027" y="3233970"/>
                    <a:pt x="2872823" y="3143147"/>
                    <a:pt x="2663743" y="3143147"/>
                  </a:cubicBezTo>
                  <a:cubicBezTo>
                    <a:pt x="2454665" y="3143147"/>
                    <a:pt x="2340460" y="3239972"/>
                    <a:pt x="2314475" y="3370606"/>
                  </a:cubicBezTo>
                  <a:lnTo>
                    <a:pt x="2312380" y="3391673"/>
                  </a:lnTo>
                  <a:lnTo>
                    <a:pt x="2312380" y="2859384"/>
                  </a:lnTo>
                  <a:close/>
                  <a:moveTo>
                    <a:pt x="1232148" y="4421909"/>
                  </a:moveTo>
                  <a:cubicBezTo>
                    <a:pt x="1015748" y="4421909"/>
                    <a:pt x="898227" y="4518735"/>
                    <a:pt x="871177" y="4649368"/>
                  </a:cubicBezTo>
                  <a:lnTo>
                    <a:pt x="865372" y="4704644"/>
                  </a:lnTo>
                  <a:lnTo>
                    <a:pt x="859867" y="4647530"/>
                  </a:lnTo>
                  <a:cubicBezTo>
                    <a:pt x="833883" y="4514146"/>
                    <a:pt x="719679" y="4424522"/>
                    <a:pt x="510599" y="4424522"/>
                  </a:cubicBezTo>
                  <a:cubicBezTo>
                    <a:pt x="271651" y="4424522"/>
                    <a:pt x="156621" y="4549942"/>
                    <a:pt x="155576" y="4707240"/>
                  </a:cubicBezTo>
                  <a:lnTo>
                    <a:pt x="155576" y="5421090"/>
                  </a:lnTo>
                  <a:cubicBezTo>
                    <a:pt x="362629" y="5420044"/>
                    <a:pt x="510076" y="5304553"/>
                    <a:pt x="510076" y="5064165"/>
                  </a:cubicBezTo>
                  <a:cubicBezTo>
                    <a:pt x="510076" y="4823776"/>
                    <a:pt x="352695" y="4708808"/>
                    <a:pt x="155576" y="4707240"/>
                  </a:cubicBezTo>
                  <a:lnTo>
                    <a:pt x="865099" y="4707240"/>
                  </a:lnTo>
                  <a:lnTo>
                    <a:pt x="865372" y="4704644"/>
                  </a:lnTo>
                  <a:lnTo>
                    <a:pt x="865622" y="4707240"/>
                  </a:lnTo>
                  <a:cubicBezTo>
                    <a:pt x="658569" y="4708285"/>
                    <a:pt x="511122" y="4823776"/>
                    <a:pt x="511122" y="5064165"/>
                  </a:cubicBezTo>
                  <a:cubicBezTo>
                    <a:pt x="511122" y="5304553"/>
                    <a:pt x="668503" y="5419522"/>
                    <a:pt x="865622" y="5421090"/>
                  </a:cubicBezTo>
                  <a:lnTo>
                    <a:pt x="865622" y="5422135"/>
                  </a:lnTo>
                  <a:lnTo>
                    <a:pt x="155576" y="5422135"/>
                  </a:lnTo>
                  <a:cubicBezTo>
                    <a:pt x="156621" y="5588839"/>
                    <a:pt x="271651" y="5707465"/>
                    <a:pt x="510599" y="5707465"/>
                  </a:cubicBezTo>
                  <a:cubicBezTo>
                    <a:pt x="749547" y="5707465"/>
                    <a:pt x="864576" y="5581000"/>
                    <a:pt x="865622" y="5422135"/>
                  </a:cubicBezTo>
                  <a:lnTo>
                    <a:pt x="865622" y="5994364"/>
                  </a:lnTo>
                  <a:cubicBezTo>
                    <a:pt x="864576" y="5827660"/>
                    <a:pt x="749547" y="5709033"/>
                    <a:pt x="510599" y="5709033"/>
                  </a:cubicBezTo>
                  <a:cubicBezTo>
                    <a:pt x="271651" y="5709033"/>
                    <a:pt x="156621" y="5835498"/>
                    <a:pt x="155576" y="5994364"/>
                  </a:cubicBezTo>
                  <a:lnTo>
                    <a:pt x="865622" y="5994364"/>
                  </a:lnTo>
                  <a:lnTo>
                    <a:pt x="865622" y="6130236"/>
                  </a:lnTo>
                  <a:cubicBezTo>
                    <a:pt x="866668" y="6296940"/>
                    <a:pt x="985357" y="6415566"/>
                    <a:pt x="1232671" y="6415566"/>
                  </a:cubicBezTo>
                  <a:cubicBezTo>
                    <a:pt x="1449070" y="6415566"/>
                    <a:pt x="1566591" y="6318741"/>
                    <a:pt x="1593642" y="6188108"/>
                  </a:cubicBezTo>
                  <a:lnTo>
                    <a:pt x="1598674" y="6140196"/>
                  </a:lnTo>
                  <a:lnTo>
                    <a:pt x="1598674" y="6701419"/>
                  </a:lnTo>
                  <a:cubicBezTo>
                    <a:pt x="1597628" y="6534193"/>
                    <a:pt x="1478939" y="6415566"/>
                    <a:pt x="1232148" y="6415566"/>
                  </a:cubicBezTo>
                  <a:cubicBezTo>
                    <a:pt x="985357" y="6415566"/>
                    <a:pt x="866668" y="6542554"/>
                    <a:pt x="865622" y="6701419"/>
                  </a:cubicBezTo>
                  <a:lnTo>
                    <a:pt x="1598674" y="6701419"/>
                  </a:lnTo>
                  <a:cubicBezTo>
                    <a:pt x="1805727" y="6700374"/>
                    <a:pt x="1953174" y="6608400"/>
                    <a:pt x="1953174" y="6415566"/>
                  </a:cubicBezTo>
                  <a:cubicBezTo>
                    <a:pt x="1953174" y="6246837"/>
                    <a:pt x="1832679" y="6155328"/>
                    <a:pt x="1670501" y="6134387"/>
                  </a:cubicBezTo>
                  <a:lnTo>
                    <a:pt x="1599326" y="6129756"/>
                  </a:lnTo>
                  <a:lnTo>
                    <a:pt x="1661779" y="6124350"/>
                  </a:lnTo>
                  <a:cubicBezTo>
                    <a:pt x="1847826" y="6090184"/>
                    <a:pt x="1930691" y="5942889"/>
                    <a:pt x="1930691" y="5772788"/>
                  </a:cubicBezTo>
                  <a:cubicBezTo>
                    <a:pt x="1930691" y="5578387"/>
                    <a:pt x="1815139" y="5420044"/>
                    <a:pt x="1575668" y="5420044"/>
                  </a:cubicBezTo>
                  <a:cubicBezTo>
                    <a:pt x="1336197" y="5420044"/>
                    <a:pt x="1220645" y="5578910"/>
                    <a:pt x="1220645" y="5772788"/>
                  </a:cubicBezTo>
                  <a:cubicBezTo>
                    <a:pt x="1220645" y="5956150"/>
                    <a:pt x="1303510" y="6093499"/>
                    <a:pt x="1489557" y="6124972"/>
                  </a:cubicBezTo>
                  <a:lnTo>
                    <a:pt x="1555915" y="6130236"/>
                  </a:lnTo>
                  <a:lnTo>
                    <a:pt x="865622" y="6130236"/>
                  </a:lnTo>
                  <a:cubicBezTo>
                    <a:pt x="1072675" y="6129190"/>
                    <a:pt x="1220122" y="6014222"/>
                    <a:pt x="1220122" y="5775401"/>
                  </a:cubicBezTo>
                  <a:cubicBezTo>
                    <a:pt x="1220122" y="5536581"/>
                    <a:pt x="1062741" y="5421612"/>
                    <a:pt x="865622" y="5420567"/>
                  </a:cubicBezTo>
                  <a:lnTo>
                    <a:pt x="865622" y="5058416"/>
                  </a:lnTo>
                  <a:cubicBezTo>
                    <a:pt x="865622" y="5267973"/>
                    <a:pt x="977514" y="5416386"/>
                    <a:pt x="1233194" y="5416386"/>
                  </a:cubicBezTo>
                  <a:cubicBezTo>
                    <a:pt x="1488873" y="5416386"/>
                    <a:pt x="1600765" y="5251772"/>
                    <a:pt x="1600765" y="5058416"/>
                  </a:cubicBezTo>
                  <a:cubicBezTo>
                    <a:pt x="1600765" y="4889230"/>
                    <a:pt x="1509093" y="4746850"/>
                    <a:pt x="1320144" y="4713898"/>
                  </a:cubicBezTo>
                  <a:lnTo>
                    <a:pt x="1239527" y="4707240"/>
                  </a:lnTo>
                  <a:lnTo>
                    <a:pt x="1599197" y="4707240"/>
                  </a:lnTo>
                  <a:cubicBezTo>
                    <a:pt x="1598151" y="4540536"/>
                    <a:pt x="1479462" y="4421909"/>
                    <a:pt x="1232148" y="4421909"/>
                  </a:cubicBezTo>
                  <a:close/>
                  <a:moveTo>
                    <a:pt x="2312380" y="6133894"/>
                  </a:moveTo>
                  <a:cubicBezTo>
                    <a:pt x="2103236" y="6134939"/>
                    <a:pt x="1954220" y="6226914"/>
                    <a:pt x="1954220" y="6419747"/>
                  </a:cubicBezTo>
                  <a:cubicBezTo>
                    <a:pt x="1954220" y="6612580"/>
                    <a:pt x="2113170" y="6704555"/>
                    <a:pt x="2312380" y="6705600"/>
                  </a:cubicBezTo>
                  <a:lnTo>
                    <a:pt x="2312380" y="6702987"/>
                  </a:lnTo>
                  <a:lnTo>
                    <a:pt x="3018766" y="6702987"/>
                  </a:lnTo>
                  <a:cubicBezTo>
                    <a:pt x="3017721" y="6536283"/>
                    <a:pt x="2902691" y="6417657"/>
                    <a:pt x="2663743" y="6417657"/>
                  </a:cubicBezTo>
                  <a:cubicBezTo>
                    <a:pt x="2454665" y="6417657"/>
                    <a:pt x="2340460" y="6514482"/>
                    <a:pt x="2314475" y="6645115"/>
                  </a:cubicBezTo>
                  <a:lnTo>
                    <a:pt x="2312380" y="6666182"/>
                  </a:lnTo>
                  <a:lnTo>
                    <a:pt x="2312380" y="6133894"/>
                  </a:lnTo>
                  <a:close/>
                  <a:moveTo>
                    <a:pt x="509553" y="2720899"/>
                  </a:moveTo>
                  <a:cubicBezTo>
                    <a:pt x="270082" y="2720899"/>
                    <a:pt x="154530" y="2879242"/>
                    <a:pt x="154530" y="3072598"/>
                  </a:cubicBezTo>
                  <a:cubicBezTo>
                    <a:pt x="154530" y="3281631"/>
                    <a:pt x="262762" y="3430568"/>
                    <a:pt x="509553" y="3430568"/>
                  </a:cubicBezTo>
                  <a:cubicBezTo>
                    <a:pt x="756344" y="3430568"/>
                    <a:pt x="864576" y="3265954"/>
                    <a:pt x="864576" y="3072598"/>
                  </a:cubicBezTo>
                  <a:cubicBezTo>
                    <a:pt x="864576" y="2879242"/>
                    <a:pt x="749024" y="2720899"/>
                    <a:pt x="509553" y="2720899"/>
                  </a:cubicBezTo>
                  <a:close/>
                  <a:moveTo>
                    <a:pt x="509553" y="5995409"/>
                  </a:moveTo>
                  <a:cubicBezTo>
                    <a:pt x="270082" y="5995409"/>
                    <a:pt x="154530" y="6153752"/>
                    <a:pt x="154530" y="6347108"/>
                  </a:cubicBezTo>
                  <a:cubicBezTo>
                    <a:pt x="154530" y="6556141"/>
                    <a:pt x="262762" y="6705078"/>
                    <a:pt x="509553" y="6705078"/>
                  </a:cubicBezTo>
                  <a:cubicBezTo>
                    <a:pt x="756344" y="6705078"/>
                    <a:pt x="864576" y="6540464"/>
                    <a:pt x="864576" y="6347108"/>
                  </a:cubicBezTo>
                  <a:cubicBezTo>
                    <a:pt x="864576" y="6153752"/>
                    <a:pt x="749024" y="5995409"/>
                    <a:pt x="509553" y="5995409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dirty="0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845EB1C7-B5FC-5391-58AF-4FAF1BB6A317}"/>
                </a:ext>
              </a:extLst>
            </p:cNvPr>
            <p:cNvSpPr/>
            <p:nvPr userDrawn="1"/>
          </p:nvSpPr>
          <p:spPr>
            <a:xfrm>
              <a:off x="866145" y="157705"/>
              <a:ext cx="366526" cy="625137"/>
            </a:xfrm>
            <a:custGeom>
              <a:avLst/>
              <a:gdLst>
                <a:gd name="connsiteX0" fmla="*/ 0 w 366526"/>
                <a:gd name="connsiteY0" fmla="*/ 0 h 625137"/>
                <a:gd name="connsiteX1" fmla="*/ 5405 w 366526"/>
                <a:gd name="connsiteY1" fmla="*/ 54819 h 625137"/>
                <a:gd name="connsiteX2" fmla="*/ 366526 w 366526"/>
                <a:gd name="connsiteY2" fmla="*/ 280027 h 625137"/>
                <a:gd name="connsiteX3" fmla="*/ 5083 w 366526"/>
                <a:gd name="connsiteY3" fmla="*/ 561100 h 625137"/>
                <a:gd name="connsiteX4" fmla="*/ 0 w 366526"/>
                <a:gd name="connsiteY4" fmla="*/ 625137 h 625137"/>
                <a:gd name="connsiteX5" fmla="*/ 0 w 366526"/>
                <a:gd name="connsiteY5" fmla="*/ 0 h 62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26" h="625137">
                  <a:moveTo>
                    <a:pt x="0" y="0"/>
                  </a:moveTo>
                  <a:lnTo>
                    <a:pt x="5405" y="54819"/>
                  </a:lnTo>
                  <a:cubicBezTo>
                    <a:pt x="32205" y="189203"/>
                    <a:pt x="150126" y="280027"/>
                    <a:pt x="366526" y="280027"/>
                  </a:cubicBezTo>
                  <a:cubicBezTo>
                    <a:pt x="149669" y="280027"/>
                    <a:pt x="31290" y="401258"/>
                    <a:pt x="5083" y="561100"/>
                  </a:cubicBezTo>
                  <a:lnTo>
                    <a:pt x="0" y="625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6E5E4134-6D0C-E1D9-392F-CCFD3F44AEA0}"/>
                </a:ext>
              </a:extLst>
            </p:cNvPr>
            <p:cNvSpPr/>
            <p:nvPr userDrawn="1"/>
          </p:nvSpPr>
          <p:spPr>
            <a:xfrm>
              <a:off x="1600244" y="1220058"/>
              <a:ext cx="708477" cy="351680"/>
            </a:xfrm>
            <a:custGeom>
              <a:avLst/>
              <a:gdLst>
                <a:gd name="connsiteX0" fmla="*/ 354246 w 708477"/>
                <a:gd name="connsiteY0" fmla="*/ 0 h 351680"/>
                <a:gd name="connsiteX1" fmla="*/ 361124 w 708477"/>
                <a:gd name="connsiteY1" fmla="*/ 80617 h 351680"/>
                <a:gd name="connsiteX2" fmla="*/ 708477 w 708477"/>
                <a:gd name="connsiteY2" fmla="*/ 351680 h 351680"/>
                <a:gd name="connsiteX3" fmla="*/ 0 w 708477"/>
                <a:gd name="connsiteY3" fmla="*/ 351680 h 351680"/>
                <a:gd name="connsiteX4" fmla="*/ 347760 w 708477"/>
                <a:gd name="connsiteY4" fmla="*/ 80617 h 351680"/>
                <a:gd name="connsiteX5" fmla="*/ 354246 w 708477"/>
                <a:gd name="connsiteY5" fmla="*/ 0 h 3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80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80"/>
                  </a:cubicBezTo>
                  <a:lnTo>
                    <a:pt x="0" y="351680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F58E252-ECE8-72D3-D456-E09DFBA7A0CA}"/>
                </a:ext>
              </a:extLst>
            </p:cNvPr>
            <p:cNvSpPr/>
            <p:nvPr userDrawn="1"/>
          </p:nvSpPr>
          <p:spPr>
            <a:xfrm>
              <a:off x="865622" y="1432731"/>
              <a:ext cx="361252" cy="351177"/>
            </a:xfrm>
            <a:custGeom>
              <a:avLst/>
              <a:gdLst>
                <a:gd name="connsiteX0" fmla="*/ 0 w 361252"/>
                <a:gd name="connsiteY0" fmla="*/ 0 h 351177"/>
                <a:gd name="connsiteX1" fmla="*/ 361252 w 361252"/>
                <a:gd name="connsiteY1" fmla="*/ 0 h 351177"/>
                <a:gd name="connsiteX2" fmla="*/ 280622 w 361252"/>
                <a:gd name="connsiteY2" fmla="*/ 6659 h 351177"/>
                <a:gd name="connsiteX3" fmla="*/ 0 w 361252"/>
                <a:gd name="connsiteY3" fmla="*/ 351177 h 351177"/>
                <a:gd name="connsiteX4" fmla="*/ 0 w 361252"/>
                <a:gd name="connsiteY4" fmla="*/ 0 h 35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52" h="351177">
                  <a:moveTo>
                    <a:pt x="0" y="0"/>
                  </a:moveTo>
                  <a:lnTo>
                    <a:pt x="361252" y="0"/>
                  </a:lnTo>
                  <a:lnTo>
                    <a:pt x="280622" y="6659"/>
                  </a:lnTo>
                  <a:cubicBezTo>
                    <a:pt x="91672" y="39611"/>
                    <a:pt x="0" y="181991"/>
                    <a:pt x="0" y="3511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9DB984A4-38A0-84D7-6D27-3923470435B7}"/>
                </a:ext>
              </a:extLst>
            </p:cNvPr>
            <p:cNvSpPr/>
            <p:nvPr userDrawn="1"/>
          </p:nvSpPr>
          <p:spPr>
            <a:xfrm>
              <a:off x="2308720" y="143429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3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4"/>
                    <a:pt x="354500" y="355879"/>
                  </a:cubicBezTo>
                  <a:cubicBezTo>
                    <a:pt x="354500" y="116536"/>
                    <a:pt x="197119" y="1568"/>
                    <a:pt x="0" y="5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E82AFBC8-A70B-0A34-BD9A-26BD53968B9B}"/>
                </a:ext>
              </a:extLst>
            </p:cNvPr>
            <p:cNvSpPr/>
            <p:nvPr userDrawn="1"/>
          </p:nvSpPr>
          <p:spPr>
            <a:xfrm>
              <a:off x="2308721" y="179017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4A0F46A6-0FA3-8690-4BE1-7361153F2BFB}"/>
                </a:ext>
              </a:extLst>
            </p:cNvPr>
            <p:cNvSpPr/>
            <p:nvPr userDrawn="1"/>
          </p:nvSpPr>
          <p:spPr>
            <a:xfrm>
              <a:off x="2308721" y="214553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7227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C8315680-FC96-CB62-98A8-7BDEFDE47453}"/>
                </a:ext>
              </a:extLst>
            </p:cNvPr>
            <p:cNvSpPr/>
            <p:nvPr userDrawn="1"/>
          </p:nvSpPr>
          <p:spPr>
            <a:xfrm>
              <a:off x="1236466" y="2866208"/>
              <a:ext cx="362208" cy="560702"/>
            </a:xfrm>
            <a:custGeom>
              <a:avLst/>
              <a:gdLst>
                <a:gd name="connsiteX0" fmla="*/ 362208 w 362208"/>
                <a:gd name="connsiteY0" fmla="*/ 0 h 560702"/>
                <a:gd name="connsiteX1" fmla="*/ 362208 w 362208"/>
                <a:gd name="connsiteY1" fmla="*/ 560702 h 560702"/>
                <a:gd name="connsiteX2" fmla="*/ 82244 w 362208"/>
                <a:gd name="connsiteY2" fmla="*/ 280273 h 560702"/>
                <a:gd name="connsiteX3" fmla="*/ 0 w 362208"/>
                <a:gd name="connsiteY3" fmla="*/ 275120 h 560702"/>
                <a:gd name="connsiteX4" fmla="*/ 82918 w 362208"/>
                <a:gd name="connsiteY4" fmla="*/ 269627 h 560702"/>
                <a:gd name="connsiteX5" fmla="*/ 357176 w 362208"/>
                <a:gd name="connsiteY5" fmla="*/ 47912 h 560702"/>
                <a:gd name="connsiteX6" fmla="*/ 362208 w 362208"/>
                <a:gd name="connsiteY6" fmla="*/ 0 h 56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208" h="560702">
                  <a:moveTo>
                    <a:pt x="362208" y="0"/>
                  </a:moveTo>
                  <a:lnTo>
                    <a:pt x="362208" y="560702"/>
                  </a:lnTo>
                  <a:cubicBezTo>
                    <a:pt x="361293" y="414379"/>
                    <a:pt x="270307" y="305265"/>
                    <a:pt x="82244" y="280273"/>
                  </a:cubicBezTo>
                  <a:lnTo>
                    <a:pt x="0" y="275120"/>
                  </a:lnTo>
                  <a:lnTo>
                    <a:pt x="82918" y="269627"/>
                  </a:lnTo>
                  <a:cubicBezTo>
                    <a:pt x="244335" y="247017"/>
                    <a:pt x="333990" y="159884"/>
                    <a:pt x="357176" y="47912"/>
                  </a:cubicBezTo>
                  <a:lnTo>
                    <a:pt x="362208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401925A1-6B14-5D8A-32D7-FC54409778B9}"/>
                </a:ext>
              </a:extLst>
            </p:cNvPr>
            <p:cNvSpPr/>
            <p:nvPr userDrawn="1"/>
          </p:nvSpPr>
          <p:spPr>
            <a:xfrm>
              <a:off x="865623" y="3426911"/>
              <a:ext cx="367049" cy="637029"/>
            </a:xfrm>
            <a:custGeom>
              <a:avLst/>
              <a:gdLst>
                <a:gd name="connsiteX0" fmla="*/ 0 w 367049"/>
                <a:gd name="connsiteY0" fmla="*/ 0 h 637029"/>
                <a:gd name="connsiteX1" fmla="*/ 367049 w 367049"/>
                <a:gd name="connsiteY1" fmla="*/ 285331 h 637029"/>
                <a:gd name="connsiteX2" fmla="*/ 0 w 367049"/>
                <a:gd name="connsiteY2" fmla="*/ 637029 h 637029"/>
                <a:gd name="connsiteX3" fmla="*/ 0 w 367049"/>
                <a:gd name="connsiteY3" fmla="*/ 0 h 6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49" h="637029">
                  <a:moveTo>
                    <a:pt x="0" y="0"/>
                  </a:moveTo>
                  <a:cubicBezTo>
                    <a:pt x="1046" y="166704"/>
                    <a:pt x="119735" y="285331"/>
                    <a:pt x="367049" y="285331"/>
                  </a:cubicBezTo>
                  <a:cubicBezTo>
                    <a:pt x="119212" y="285331"/>
                    <a:pt x="0" y="443673"/>
                    <a:pt x="0" y="6370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013C2176-2C39-09FA-77AA-01569966F3DF}"/>
                </a:ext>
              </a:extLst>
            </p:cNvPr>
            <p:cNvSpPr/>
            <p:nvPr userDrawn="1"/>
          </p:nvSpPr>
          <p:spPr>
            <a:xfrm>
              <a:off x="1600244" y="4494569"/>
              <a:ext cx="708477" cy="351679"/>
            </a:xfrm>
            <a:custGeom>
              <a:avLst/>
              <a:gdLst>
                <a:gd name="connsiteX0" fmla="*/ 354246 w 708477"/>
                <a:gd name="connsiteY0" fmla="*/ 0 h 351679"/>
                <a:gd name="connsiteX1" fmla="*/ 361124 w 708477"/>
                <a:gd name="connsiteY1" fmla="*/ 80617 h 351679"/>
                <a:gd name="connsiteX2" fmla="*/ 708477 w 708477"/>
                <a:gd name="connsiteY2" fmla="*/ 351679 h 351679"/>
                <a:gd name="connsiteX3" fmla="*/ 0 w 708477"/>
                <a:gd name="connsiteY3" fmla="*/ 351679 h 351679"/>
                <a:gd name="connsiteX4" fmla="*/ 347760 w 708477"/>
                <a:gd name="connsiteY4" fmla="*/ 80617 h 351679"/>
                <a:gd name="connsiteX5" fmla="*/ 354246 w 708477"/>
                <a:gd name="connsiteY5" fmla="*/ 0 h 3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79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79"/>
                  </a:cubicBezTo>
                  <a:lnTo>
                    <a:pt x="0" y="351679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B3DD13A0-E5B1-68CB-81FB-8830188FB9D2}"/>
                </a:ext>
              </a:extLst>
            </p:cNvPr>
            <p:cNvSpPr/>
            <p:nvPr userDrawn="1"/>
          </p:nvSpPr>
          <p:spPr>
            <a:xfrm>
              <a:off x="865623" y="4707240"/>
              <a:ext cx="361239" cy="351176"/>
            </a:xfrm>
            <a:custGeom>
              <a:avLst/>
              <a:gdLst>
                <a:gd name="connsiteX0" fmla="*/ 0 w 361239"/>
                <a:gd name="connsiteY0" fmla="*/ 0 h 351176"/>
                <a:gd name="connsiteX1" fmla="*/ 361239 w 361239"/>
                <a:gd name="connsiteY1" fmla="*/ 0 h 351176"/>
                <a:gd name="connsiteX2" fmla="*/ 280622 w 361239"/>
                <a:gd name="connsiteY2" fmla="*/ 6658 h 351176"/>
                <a:gd name="connsiteX3" fmla="*/ 0 w 361239"/>
                <a:gd name="connsiteY3" fmla="*/ 351176 h 351176"/>
                <a:gd name="connsiteX4" fmla="*/ 0 w 361239"/>
                <a:gd name="connsiteY4" fmla="*/ 0 h 3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39" h="351176">
                  <a:moveTo>
                    <a:pt x="0" y="0"/>
                  </a:moveTo>
                  <a:lnTo>
                    <a:pt x="361239" y="0"/>
                  </a:lnTo>
                  <a:lnTo>
                    <a:pt x="280622" y="6658"/>
                  </a:lnTo>
                  <a:cubicBezTo>
                    <a:pt x="91672" y="39610"/>
                    <a:pt x="0" y="181990"/>
                    <a:pt x="0" y="351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34DE641-B590-01C8-0D57-134092D3905C}"/>
                </a:ext>
              </a:extLst>
            </p:cNvPr>
            <p:cNvSpPr/>
            <p:nvPr userDrawn="1"/>
          </p:nvSpPr>
          <p:spPr>
            <a:xfrm>
              <a:off x="2308720" y="470880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2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3"/>
                    <a:pt x="354500" y="355879"/>
                  </a:cubicBezTo>
                  <a:cubicBezTo>
                    <a:pt x="354500" y="116536"/>
                    <a:pt x="197119" y="1568"/>
                    <a:pt x="0" y="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4A849AB-41B8-88A6-423C-09B9BC80F2EE}"/>
                </a:ext>
              </a:extLst>
            </p:cNvPr>
            <p:cNvSpPr/>
            <p:nvPr userDrawn="1"/>
          </p:nvSpPr>
          <p:spPr>
            <a:xfrm>
              <a:off x="2308721" y="506468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AAAFC81-B2F4-8E0D-8226-165DCEB8A30E}"/>
                </a:ext>
              </a:extLst>
            </p:cNvPr>
            <p:cNvSpPr/>
            <p:nvPr userDrawn="1"/>
          </p:nvSpPr>
          <p:spPr>
            <a:xfrm>
              <a:off x="2308721" y="542004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6705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906" y="765175"/>
            <a:ext cx="7524970" cy="1325563"/>
          </a:xfrm>
        </p:spPr>
        <p:txBody>
          <a:bodyPr lIns="0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05" y="2354262"/>
            <a:ext cx="7524970" cy="3738563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C32BDBC4-8869-23D5-3B6D-6058F2C81D4E}"/>
              </a:ext>
            </a:extLst>
          </p:cNvPr>
          <p:cNvSpPr/>
          <p:nvPr userDrawn="1"/>
        </p:nvSpPr>
        <p:spPr>
          <a:xfrm>
            <a:off x="2308721" y="1571739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1C7BE95A-9C8F-BE4F-C612-03976EFAE35B}"/>
              </a:ext>
            </a:extLst>
          </p:cNvPr>
          <p:cNvSpPr/>
          <p:nvPr userDrawn="1"/>
        </p:nvSpPr>
        <p:spPr>
          <a:xfrm>
            <a:off x="3012220" y="2145535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18AB678B-4E65-BBA3-16FD-B162BCB6ED1F}"/>
              </a:ext>
            </a:extLst>
          </p:cNvPr>
          <p:cNvSpPr/>
          <p:nvPr userDrawn="1"/>
        </p:nvSpPr>
        <p:spPr>
          <a:xfrm>
            <a:off x="1954221" y="4488260"/>
            <a:ext cx="523" cy="6309"/>
          </a:xfrm>
          <a:custGeom>
            <a:avLst/>
            <a:gdLst>
              <a:gd name="connsiteX0" fmla="*/ 254 w 523"/>
              <a:gd name="connsiteY0" fmla="*/ 0 h 6309"/>
              <a:gd name="connsiteX1" fmla="*/ 523 w 523"/>
              <a:gd name="connsiteY1" fmla="*/ 3154 h 6309"/>
              <a:gd name="connsiteX2" fmla="*/ 269 w 523"/>
              <a:gd name="connsiteY2" fmla="*/ 6309 h 6309"/>
              <a:gd name="connsiteX3" fmla="*/ 0 w 523"/>
              <a:gd name="connsiteY3" fmla="*/ 3154 h 6309"/>
              <a:gd name="connsiteX4" fmla="*/ 254 w 523"/>
              <a:gd name="connsiteY4" fmla="*/ 0 h 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" h="6309">
                <a:moveTo>
                  <a:pt x="254" y="0"/>
                </a:moveTo>
                <a:lnTo>
                  <a:pt x="523" y="3154"/>
                </a:lnTo>
                <a:lnTo>
                  <a:pt x="269" y="6309"/>
                </a:lnTo>
                <a:lnTo>
                  <a:pt x="0" y="3154"/>
                </a:lnTo>
                <a:lnTo>
                  <a:pt x="254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05254A0D-1616-86EF-47AC-306861A991CF}"/>
              </a:ext>
            </a:extLst>
          </p:cNvPr>
          <p:cNvSpPr/>
          <p:nvPr userDrawn="1"/>
        </p:nvSpPr>
        <p:spPr>
          <a:xfrm>
            <a:off x="2308721" y="4846248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2A199194-D01C-61C1-293B-E8EC2B7744DB}"/>
              </a:ext>
            </a:extLst>
          </p:cNvPr>
          <p:cNvSpPr/>
          <p:nvPr userDrawn="1"/>
        </p:nvSpPr>
        <p:spPr>
          <a:xfrm>
            <a:off x="3012220" y="5420045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FFACAB07-6E43-E9D3-D8C6-9254BCCE9EAE}"/>
              </a:ext>
            </a:extLst>
          </p:cNvPr>
          <p:cNvSpPr/>
          <p:nvPr userDrawn="1"/>
        </p:nvSpPr>
        <p:spPr>
          <a:xfrm>
            <a:off x="1593774" y="6129812"/>
            <a:ext cx="4901" cy="424"/>
          </a:xfrm>
          <a:custGeom>
            <a:avLst/>
            <a:gdLst>
              <a:gd name="connsiteX0" fmla="*/ 4901 w 4901"/>
              <a:gd name="connsiteY0" fmla="*/ 0 h 424"/>
              <a:gd name="connsiteX1" fmla="*/ 4901 w 4901"/>
              <a:gd name="connsiteY1" fmla="*/ 424 h 424"/>
              <a:gd name="connsiteX2" fmla="*/ 0 w 4901"/>
              <a:gd name="connsiteY2" fmla="*/ 424 h 424"/>
              <a:gd name="connsiteX3" fmla="*/ 4901 w 4901"/>
              <a:gd name="connsiteY3" fmla="*/ 0 h 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1" h="424">
                <a:moveTo>
                  <a:pt x="4901" y="0"/>
                </a:moveTo>
                <a:lnTo>
                  <a:pt x="4901" y="424"/>
                </a:lnTo>
                <a:lnTo>
                  <a:pt x="0" y="424"/>
                </a:lnTo>
                <a:lnTo>
                  <a:pt x="4901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260" name="Graphic 259">
            <a:extLst>
              <a:ext uri="{FF2B5EF4-FFF2-40B4-BE49-F238E27FC236}">
                <a16:creationId xmlns:a16="http://schemas.microsoft.com/office/drawing/2014/main" id="{DF3D3B94-62CA-D0F1-385C-A81AA5874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6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Pattern 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7">
            <a:extLst>
              <a:ext uri="{FF2B5EF4-FFF2-40B4-BE49-F238E27FC236}">
                <a16:creationId xmlns:a16="http://schemas.microsoft.com/office/drawing/2014/main" id="{03528811-60E6-FC4B-CA25-7E968067997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BF9EC207-AA05-292C-C76D-5FC3542FE50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155576 w 12192000"/>
                <a:gd name="connsiteY5" fmla="*/ 152400 h 6858000"/>
                <a:gd name="connsiteX6" fmla="*/ 155576 w 12192000"/>
                <a:gd name="connsiteY6" fmla="*/ 862069 h 6858000"/>
                <a:gd name="connsiteX7" fmla="*/ 510599 w 12192000"/>
                <a:gd name="connsiteY7" fmla="*/ 1148967 h 6858000"/>
                <a:gd name="connsiteX8" fmla="*/ 865622 w 12192000"/>
                <a:gd name="connsiteY8" fmla="*/ 862069 h 6858000"/>
                <a:gd name="connsiteX9" fmla="*/ 155576 w 12192000"/>
                <a:gd name="connsiteY9" fmla="*/ 862069 h 6858000"/>
                <a:gd name="connsiteX10" fmla="*/ 510076 w 12192000"/>
                <a:gd name="connsiteY10" fmla="*/ 507234 h 6858000"/>
                <a:gd name="connsiteX11" fmla="*/ 155576 w 12192000"/>
                <a:gd name="connsiteY11" fmla="*/ 152400 h 6858000"/>
                <a:gd name="connsiteX12" fmla="*/ 865622 w 12192000"/>
                <a:gd name="connsiteY12" fmla="*/ 152400 h 6858000"/>
                <a:gd name="connsiteX13" fmla="*/ 511645 w 12192000"/>
                <a:gd name="connsiteY13" fmla="*/ 507234 h 6858000"/>
                <a:gd name="connsiteX14" fmla="*/ 866145 w 12192000"/>
                <a:gd name="connsiteY14" fmla="*/ 862069 h 6858000"/>
                <a:gd name="connsiteX15" fmla="*/ 866145 w 12192000"/>
                <a:gd name="connsiteY15" fmla="*/ 796862 h 6858000"/>
                <a:gd name="connsiteX16" fmla="*/ 870928 w 12192000"/>
                <a:gd name="connsiteY16" fmla="*/ 864827 h 6858000"/>
                <a:gd name="connsiteX17" fmla="*/ 1232671 w 12192000"/>
                <a:gd name="connsiteY17" fmla="*/ 1147399 h 6858000"/>
                <a:gd name="connsiteX18" fmla="*/ 1599720 w 12192000"/>
                <a:gd name="connsiteY18" fmla="*/ 789430 h 6858000"/>
                <a:gd name="connsiteX19" fmla="*/ 1232671 w 12192000"/>
                <a:gd name="connsiteY19" fmla="*/ 437731 h 6858000"/>
                <a:gd name="connsiteX20" fmla="*/ 1599197 w 12192000"/>
                <a:gd name="connsiteY20" fmla="*/ 152400 h 6858000"/>
                <a:gd name="connsiteX21" fmla="*/ 866145 w 12192000"/>
                <a:gd name="connsiteY21" fmla="*/ 152400 h 6858000"/>
                <a:gd name="connsiteX22" fmla="*/ 866145 w 12192000"/>
                <a:gd name="connsiteY22" fmla="*/ 157704 h 6858000"/>
                <a:gd name="connsiteX23" fmla="*/ 865622 w 12192000"/>
                <a:gd name="connsiteY23" fmla="*/ 152400 h 6858000"/>
                <a:gd name="connsiteX24" fmla="*/ 1600243 w 12192000"/>
                <a:gd name="connsiteY24" fmla="*/ 152400 h 6858000"/>
                <a:gd name="connsiteX25" fmla="*/ 1600243 w 12192000"/>
                <a:gd name="connsiteY25" fmla="*/ 862069 h 6858000"/>
                <a:gd name="connsiteX26" fmla="*/ 1600243 w 12192000"/>
                <a:gd name="connsiteY26" fmla="*/ 1571738 h 6858000"/>
                <a:gd name="connsiteX27" fmla="*/ 1954743 w 12192000"/>
                <a:gd name="connsiteY27" fmla="*/ 1858636 h 6858000"/>
                <a:gd name="connsiteX28" fmla="*/ 2303361 w 12192000"/>
                <a:gd name="connsiteY28" fmla="*/ 1629827 h 6858000"/>
                <a:gd name="connsiteX29" fmla="*/ 2308720 w 12192000"/>
                <a:gd name="connsiteY29" fmla="*/ 1576903 h 6858000"/>
                <a:gd name="connsiteX30" fmla="*/ 2308720 w 12192000"/>
                <a:gd name="connsiteY30" fmla="*/ 2145534 h 6858000"/>
                <a:gd name="connsiteX31" fmla="*/ 1954220 w 12192000"/>
                <a:gd name="connsiteY31" fmla="*/ 1858636 h 6858000"/>
                <a:gd name="connsiteX32" fmla="*/ 1599720 w 12192000"/>
                <a:gd name="connsiteY32" fmla="*/ 2145534 h 6858000"/>
                <a:gd name="connsiteX33" fmla="*/ 2308720 w 12192000"/>
                <a:gd name="connsiteY33" fmla="*/ 2145534 h 6858000"/>
                <a:gd name="connsiteX34" fmla="*/ 1930691 w 12192000"/>
                <a:gd name="connsiteY34" fmla="*/ 2501414 h 6858000"/>
                <a:gd name="connsiteX35" fmla="*/ 2308720 w 12192000"/>
                <a:gd name="connsiteY35" fmla="*/ 2857293 h 6858000"/>
                <a:gd name="connsiteX36" fmla="*/ 2308720 w 12192000"/>
                <a:gd name="connsiteY36" fmla="*/ 2782564 h 6858000"/>
                <a:gd name="connsiteX37" fmla="*/ 2663743 w 12192000"/>
                <a:gd name="connsiteY37" fmla="*/ 3140534 h 6858000"/>
                <a:gd name="connsiteX38" fmla="*/ 3018766 w 12192000"/>
                <a:gd name="connsiteY38" fmla="*/ 2782564 h 6858000"/>
                <a:gd name="connsiteX39" fmla="*/ 2663743 w 12192000"/>
                <a:gd name="connsiteY39" fmla="*/ 2430865 h 6858000"/>
                <a:gd name="connsiteX40" fmla="*/ 3013012 w 12192000"/>
                <a:gd name="connsiteY40" fmla="*/ 2203406 h 6858000"/>
                <a:gd name="connsiteX41" fmla="*/ 3018715 w 12192000"/>
                <a:gd name="connsiteY41" fmla="*/ 2146053 h 6858000"/>
                <a:gd name="connsiteX42" fmla="*/ 3018766 w 12192000"/>
                <a:gd name="connsiteY42" fmla="*/ 2146057 h 6858000"/>
                <a:gd name="connsiteX43" fmla="*/ 3018766 w 12192000"/>
                <a:gd name="connsiteY43" fmla="*/ 2145534 h 6858000"/>
                <a:gd name="connsiteX44" fmla="*/ 3018766 w 12192000"/>
                <a:gd name="connsiteY44" fmla="*/ 1434298 h 6858000"/>
                <a:gd name="connsiteX45" fmla="*/ 2663743 w 12192000"/>
                <a:gd name="connsiteY45" fmla="*/ 1148967 h 6858000"/>
                <a:gd name="connsiteX46" fmla="*/ 2308720 w 12192000"/>
                <a:gd name="connsiteY46" fmla="*/ 1434298 h 6858000"/>
                <a:gd name="connsiteX47" fmla="*/ 2308720 w 12192000"/>
                <a:gd name="connsiteY47" fmla="*/ 862069 h 6858000"/>
                <a:gd name="connsiteX48" fmla="*/ 2663743 w 12192000"/>
                <a:gd name="connsiteY48" fmla="*/ 1147399 h 6858000"/>
                <a:gd name="connsiteX49" fmla="*/ 3018766 w 12192000"/>
                <a:gd name="connsiteY49" fmla="*/ 862069 h 6858000"/>
                <a:gd name="connsiteX50" fmla="*/ 2310289 w 12192000"/>
                <a:gd name="connsiteY50" fmla="*/ 862069 h 6858000"/>
                <a:gd name="connsiteX51" fmla="*/ 2665312 w 12192000"/>
                <a:gd name="connsiteY51" fmla="*/ 504099 h 6858000"/>
                <a:gd name="connsiteX52" fmla="*/ 2310289 w 12192000"/>
                <a:gd name="connsiteY52" fmla="*/ 152400 h 6858000"/>
                <a:gd name="connsiteX53" fmla="*/ 1955266 w 12192000"/>
                <a:gd name="connsiteY53" fmla="*/ 504099 h 6858000"/>
                <a:gd name="connsiteX54" fmla="*/ 2310289 w 12192000"/>
                <a:gd name="connsiteY54" fmla="*/ 862069 h 6858000"/>
                <a:gd name="connsiteX55" fmla="*/ 2308720 w 12192000"/>
                <a:gd name="connsiteY55" fmla="*/ 862069 h 6858000"/>
                <a:gd name="connsiteX56" fmla="*/ 1960960 w 12192000"/>
                <a:gd name="connsiteY56" fmla="*/ 1133131 h 6858000"/>
                <a:gd name="connsiteX57" fmla="*/ 1954474 w 12192000"/>
                <a:gd name="connsiteY57" fmla="*/ 1213748 h 6858000"/>
                <a:gd name="connsiteX58" fmla="*/ 1947595 w 12192000"/>
                <a:gd name="connsiteY58" fmla="*/ 1133131 h 6858000"/>
                <a:gd name="connsiteX59" fmla="*/ 1600243 w 12192000"/>
                <a:gd name="connsiteY59" fmla="*/ 862069 h 6858000"/>
                <a:gd name="connsiteX60" fmla="*/ 1954743 w 12192000"/>
                <a:gd name="connsiteY60" fmla="*/ 507234 h 6858000"/>
                <a:gd name="connsiteX61" fmla="*/ 1600243 w 12192000"/>
                <a:gd name="connsiteY61" fmla="*/ 152400 h 6858000"/>
                <a:gd name="connsiteX62" fmla="*/ 3020335 w 12192000"/>
                <a:gd name="connsiteY62" fmla="*/ 152400 h 6858000"/>
                <a:gd name="connsiteX63" fmla="*/ 2665835 w 12192000"/>
                <a:gd name="connsiteY63" fmla="*/ 507234 h 6858000"/>
                <a:gd name="connsiteX64" fmla="*/ 3020335 w 12192000"/>
                <a:gd name="connsiteY64" fmla="*/ 862069 h 6858000"/>
                <a:gd name="connsiteX65" fmla="*/ 3020335 w 12192000"/>
                <a:gd name="connsiteY65" fmla="*/ 152400 h 6858000"/>
                <a:gd name="connsiteX66" fmla="*/ 1232148 w 12192000"/>
                <a:gd name="connsiteY66" fmla="*/ 1147399 h 6858000"/>
                <a:gd name="connsiteX67" fmla="*/ 865622 w 12192000"/>
                <a:gd name="connsiteY67" fmla="*/ 1432730 h 6858000"/>
                <a:gd name="connsiteX68" fmla="*/ 510599 w 12192000"/>
                <a:gd name="connsiteY68" fmla="*/ 1150012 h 6858000"/>
                <a:gd name="connsiteX69" fmla="*/ 155576 w 12192000"/>
                <a:gd name="connsiteY69" fmla="*/ 1432730 h 6858000"/>
                <a:gd name="connsiteX70" fmla="*/ 155576 w 12192000"/>
                <a:gd name="connsiteY70" fmla="*/ 2146057 h 6858000"/>
                <a:gd name="connsiteX71" fmla="*/ 510076 w 12192000"/>
                <a:gd name="connsiteY71" fmla="*/ 1789132 h 6858000"/>
                <a:gd name="connsiteX72" fmla="*/ 155576 w 12192000"/>
                <a:gd name="connsiteY72" fmla="*/ 1432730 h 6858000"/>
                <a:gd name="connsiteX73" fmla="*/ 865622 w 12192000"/>
                <a:gd name="connsiteY73" fmla="*/ 1432730 h 6858000"/>
                <a:gd name="connsiteX74" fmla="*/ 511122 w 12192000"/>
                <a:gd name="connsiteY74" fmla="*/ 1789655 h 6858000"/>
                <a:gd name="connsiteX75" fmla="*/ 865622 w 12192000"/>
                <a:gd name="connsiteY75" fmla="*/ 2146580 h 6858000"/>
                <a:gd name="connsiteX76" fmla="*/ 865622 w 12192000"/>
                <a:gd name="connsiteY76" fmla="*/ 2147625 h 6858000"/>
                <a:gd name="connsiteX77" fmla="*/ 155576 w 12192000"/>
                <a:gd name="connsiteY77" fmla="*/ 2147625 h 6858000"/>
                <a:gd name="connsiteX78" fmla="*/ 510599 w 12192000"/>
                <a:gd name="connsiteY78" fmla="*/ 2432955 h 6858000"/>
                <a:gd name="connsiteX79" fmla="*/ 865622 w 12192000"/>
                <a:gd name="connsiteY79" fmla="*/ 2147625 h 6858000"/>
                <a:gd name="connsiteX80" fmla="*/ 865622 w 12192000"/>
                <a:gd name="connsiteY80" fmla="*/ 2719854 h 6858000"/>
                <a:gd name="connsiteX81" fmla="*/ 510599 w 12192000"/>
                <a:gd name="connsiteY81" fmla="*/ 2434523 h 6858000"/>
                <a:gd name="connsiteX82" fmla="*/ 155576 w 12192000"/>
                <a:gd name="connsiteY82" fmla="*/ 2719854 h 6858000"/>
                <a:gd name="connsiteX83" fmla="*/ 865622 w 12192000"/>
                <a:gd name="connsiteY83" fmla="*/ 2719854 h 6858000"/>
                <a:gd name="connsiteX84" fmla="*/ 865622 w 12192000"/>
                <a:gd name="connsiteY84" fmla="*/ 2855726 h 6858000"/>
                <a:gd name="connsiteX85" fmla="*/ 865622 w 12192000"/>
                <a:gd name="connsiteY85" fmla="*/ 2856248 h 6858000"/>
                <a:gd name="connsiteX86" fmla="*/ 865673 w 12192000"/>
                <a:gd name="connsiteY86" fmla="*/ 2856248 h 6858000"/>
                <a:gd name="connsiteX87" fmla="*/ 871550 w 12192000"/>
                <a:gd name="connsiteY87" fmla="*/ 2916021 h 6858000"/>
                <a:gd name="connsiteX88" fmla="*/ 1145936 w 12192000"/>
                <a:gd name="connsiteY88" fmla="*/ 3136155 h 6858000"/>
                <a:gd name="connsiteX89" fmla="*/ 1228360 w 12192000"/>
                <a:gd name="connsiteY89" fmla="*/ 3141310 h 6858000"/>
                <a:gd name="connsiteX90" fmla="*/ 1145586 w 12192000"/>
                <a:gd name="connsiteY90" fmla="*/ 3146824 h 6858000"/>
                <a:gd name="connsiteX91" fmla="*/ 865622 w 12192000"/>
                <a:gd name="connsiteY91" fmla="*/ 3426910 h 6858000"/>
                <a:gd name="connsiteX92" fmla="*/ 511122 w 12192000"/>
                <a:gd name="connsiteY92" fmla="*/ 3781744 h 6858000"/>
                <a:gd name="connsiteX93" fmla="*/ 865622 w 12192000"/>
                <a:gd name="connsiteY93" fmla="*/ 4136579 h 6858000"/>
                <a:gd name="connsiteX94" fmla="*/ 155576 w 12192000"/>
                <a:gd name="connsiteY94" fmla="*/ 4136579 h 6858000"/>
                <a:gd name="connsiteX95" fmla="*/ 510076 w 12192000"/>
                <a:gd name="connsiteY95" fmla="*/ 3781744 h 6858000"/>
                <a:gd name="connsiteX96" fmla="*/ 155576 w 12192000"/>
                <a:gd name="connsiteY96" fmla="*/ 3426910 h 6858000"/>
                <a:gd name="connsiteX97" fmla="*/ 155576 w 12192000"/>
                <a:gd name="connsiteY97" fmla="*/ 4136579 h 6858000"/>
                <a:gd name="connsiteX98" fmla="*/ 510599 w 12192000"/>
                <a:gd name="connsiteY98" fmla="*/ 4423477 h 6858000"/>
                <a:gd name="connsiteX99" fmla="*/ 865622 w 12192000"/>
                <a:gd name="connsiteY99" fmla="*/ 4136579 h 6858000"/>
                <a:gd name="connsiteX100" fmla="*/ 865622 w 12192000"/>
                <a:gd name="connsiteY100" fmla="*/ 4063939 h 6858000"/>
                <a:gd name="connsiteX101" fmla="*/ 1232671 w 12192000"/>
                <a:gd name="connsiteY101" fmla="*/ 4421909 h 6858000"/>
                <a:gd name="connsiteX102" fmla="*/ 1599720 w 12192000"/>
                <a:gd name="connsiteY102" fmla="*/ 4063939 h 6858000"/>
                <a:gd name="connsiteX103" fmla="*/ 1232671 w 12192000"/>
                <a:gd name="connsiteY103" fmla="*/ 3712241 h 6858000"/>
                <a:gd name="connsiteX104" fmla="*/ 1599720 w 12192000"/>
                <a:gd name="connsiteY104" fmla="*/ 3426910 h 6858000"/>
                <a:gd name="connsiteX105" fmla="*/ 1598674 w 12192000"/>
                <a:gd name="connsiteY105" fmla="*/ 3426910 h 6858000"/>
                <a:gd name="connsiteX106" fmla="*/ 1953174 w 12192000"/>
                <a:gd name="connsiteY106" fmla="*/ 3141057 h 6858000"/>
                <a:gd name="connsiteX107" fmla="*/ 1670501 w 12192000"/>
                <a:gd name="connsiteY107" fmla="*/ 2859877 h 6858000"/>
                <a:gd name="connsiteX108" fmla="*/ 1599288 w 12192000"/>
                <a:gd name="connsiteY108" fmla="*/ 2855243 h 6858000"/>
                <a:gd name="connsiteX109" fmla="*/ 1661779 w 12192000"/>
                <a:gd name="connsiteY109" fmla="*/ 2849819 h 6858000"/>
                <a:gd name="connsiteX110" fmla="*/ 1930691 w 12192000"/>
                <a:gd name="connsiteY110" fmla="*/ 2498278 h 6858000"/>
                <a:gd name="connsiteX111" fmla="*/ 1575668 w 12192000"/>
                <a:gd name="connsiteY111" fmla="*/ 2145534 h 6858000"/>
                <a:gd name="connsiteX112" fmla="*/ 1220645 w 12192000"/>
                <a:gd name="connsiteY112" fmla="*/ 2498278 h 6858000"/>
                <a:gd name="connsiteX113" fmla="*/ 1489557 w 12192000"/>
                <a:gd name="connsiteY113" fmla="*/ 2850462 h 6858000"/>
                <a:gd name="connsiteX114" fmla="*/ 1562495 w 12192000"/>
                <a:gd name="connsiteY114" fmla="*/ 2856248 h 6858000"/>
                <a:gd name="connsiteX115" fmla="*/ 865673 w 12192000"/>
                <a:gd name="connsiteY115" fmla="*/ 2856248 h 6858000"/>
                <a:gd name="connsiteX116" fmla="*/ 865622 w 12192000"/>
                <a:gd name="connsiteY116" fmla="*/ 2855726 h 6858000"/>
                <a:gd name="connsiteX117" fmla="*/ 1220122 w 12192000"/>
                <a:gd name="connsiteY117" fmla="*/ 2500891 h 6858000"/>
                <a:gd name="connsiteX118" fmla="*/ 865622 w 12192000"/>
                <a:gd name="connsiteY118" fmla="*/ 2146057 h 6858000"/>
                <a:gd name="connsiteX119" fmla="*/ 865622 w 12192000"/>
                <a:gd name="connsiteY119" fmla="*/ 1783907 h 6858000"/>
                <a:gd name="connsiteX120" fmla="*/ 1233194 w 12192000"/>
                <a:gd name="connsiteY120" fmla="*/ 2141876 h 6858000"/>
                <a:gd name="connsiteX121" fmla="*/ 1600765 w 12192000"/>
                <a:gd name="connsiteY121" fmla="*/ 1783907 h 6858000"/>
                <a:gd name="connsiteX122" fmla="*/ 1320144 w 12192000"/>
                <a:gd name="connsiteY122" fmla="*/ 1439389 h 6858000"/>
                <a:gd name="connsiteX123" fmla="*/ 1239515 w 12192000"/>
                <a:gd name="connsiteY123" fmla="*/ 1432730 h 6858000"/>
                <a:gd name="connsiteX124" fmla="*/ 1599197 w 12192000"/>
                <a:gd name="connsiteY124" fmla="*/ 1432730 h 6858000"/>
                <a:gd name="connsiteX125" fmla="*/ 1232148 w 12192000"/>
                <a:gd name="connsiteY125" fmla="*/ 1147399 h 6858000"/>
                <a:gd name="connsiteX126" fmla="*/ 2312380 w 12192000"/>
                <a:gd name="connsiteY126" fmla="*/ 2859384 h 6858000"/>
                <a:gd name="connsiteX127" fmla="*/ 1954220 w 12192000"/>
                <a:gd name="connsiteY127" fmla="*/ 3145237 h 6858000"/>
                <a:gd name="connsiteX128" fmla="*/ 2239795 w 12192000"/>
                <a:gd name="connsiteY128" fmla="*/ 3426417 h 6858000"/>
                <a:gd name="connsiteX129" fmla="*/ 2283290 w 12192000"/>
                <a:gd name="connsiteY129" fmla="*/ 3429218 h 6858000"/>
                <a:gd name="connsiteX130" fmla="*/ 2226280 w 12192000"/>
                <a:gd name="connsiteY130" fmla="*/ 3434091 h 6858000"/>
                <a:gd name="connsiteX131" fmla="*/ 1955266 w 12192000"/>
                <a:gd name="connsiteY131" fmla="*/ 3778609 h 6858000"/>
                <a:gd name="connsiteX132" fmla="*/ 2310289 w 12192000"/>
                <a:gd name="connsiteY132" fmla="*/ 4136579 h 6858000"/>
                <a:gd name="connsiteX133" fmla="*/ 2308720 w 12192000"/>
                <a:gd name="connsiteY133" fmla="*/ 4136579 h 6858000"/>
                <a:gd name="connsiteX134" fmla="*/ 1960960 w 12192000"/>
                <a:gd name="connsiteY134" fmla="*/ 4407641 h 6858000"/>
                <a:gd name="connsiteX135" fmla="*/ 1954474 w 12192000"/>
                <a:gd name="connsiteY135" fmla="*/ 4488259 h 6858000"/>
                <a:gd name="connsiteX136" fmla="*/ 1947595 w 12192000"/>
                <a:gd name="connsiteY136" fmla="*/ 4407641 h 6858000"/>
                <a:gd name="connsiteX137" fmla="*/ 1600243 w 12192000"/>
                <a:gd name="connsiteY137" fmla="*/ 4136579 h 6858000"/>
                <a:gd name="connsiteX138" fmla="*/ 1954743 w 12192000"/>
                <a:gd name="connsiteY138" fmla="*/ 3781744 h 6858000"/>
                <a:gd name="connsiteX139" fmla="*/ 1600243 w 12192000"/>
                <a:gd name="connsiteY139" fmla="*/ 3426910 h 6858000"/>
                <a:gd name="connsiteX140" fmla="*/ 1600243 w 12192000"/>
                <a:gd name="connsiteY140" fmla="*/ 4136579 h 6858000"/>
                <a:gd name="connsiteX141" fmla="*/ 1600243 w 12192000"/>
                <a:gd name="connsiteY141" fmla="*/ 4846247 h 6858000"/>
                <a:gd name="connsiteX142" fmla="*/ 1954743 w 12192000"/>
                <a:gd name="connsiteY142" fmla="*/ 5133146 h 6858000"/>
                <a:gd name="connsiteX143" fmla="*/ 2303361 w 12192000"/>
                <a:gd name="connsiteY143" fmla="*/ 4904336 h 6858000"/>
                <a:gd name="connsiteX144" fmla="*/ 2308720 w 12192000"/>
                <a:gd name="connsiteY144" fmla="*/ 4851412 h 6858000"/>
                <a:gd name="connsiteX145" fmla="*/ 2308720 w 12192000"/>
                <a:gd name="connsiteY145" fmla="*/ 5420044 h 6858000"/>
                <a:gd name="connsiteX146" fmla="*/ 1954220 w 12192000"/>
                <a:gd name="connsiteY146" fmla="*/ 5133146 h 6858000"/>
                <a:gd name="connsiteX147" fmla="*/ 1599720 w 12192000"/>
                <a:gd name="connsiteY147" fmla="*/ 5420044 h 6858000"/>
                <a:gd name="connsiteX148" fmla="*/ 2308720 w 12192000"/>
                <a:gd name="connsiteY148" fmla="*/ 5420044 h 6858000"/>
                <a:gd name="connsiteX149" fmla="*/ 1930691 w 12192000"/>
                <a:gd name="connsiteY149" fmla="*/ 5775924 h 6858000"/>
                <a:gd name="connsiteX150" fmla="*/ 2308720 w 12192000"/>
                <a:gd name="connsiteY150" fmla="*/ 6131803 h 6858000"/>
                <a:gd name="connsiteX151" fmla="*/ 2308720 w 12192000"/>
                <a:gd name="connsiteY151" fmla="*/ 6057074 h 6858000"/>
                <a:gd name="connsiteX152" fmla="*/ 2663743 w 12192000"/>
                <a:gd name="connsiteY152" fmla="*/ 6415044 h 6858000"/>
                <a:gd name="connsiteX153" fmla="*/ 3018766 w 12192000"/>
                <a:gd name="connsiteY153" fmla="*/ 6057074 h 6858000"/>
                <a:gd name="connsiteX154" fmla="*/ 2663743 w 12192000"/>
                <a:gd name="connsiteY154" fmla="*/ 5705375 h 6858000"/>
                <a:gd name="connsiteX155" fmla="*/ 3013012 w 12192000"/>
                <a:gd name="connsiteY155" fmla="*/ 5477916 h 6858000"/>
                <a:gd name="connsiteX156" fmla="*/ 3018715 w 12192000"/>
                <a:gd name="connsiteY156" fmla="*/ 5420563 h 6858000"/>
                <a:gd name="connsiteX157" fmla="*/ 3018766 w 12192000"/>
                <a:gd name="connsiteY157" fmla="*/ 5420567 h 6858000"/>
                <a:gd name="connsiteX158" fmla="*/ 3018766 w 12192000"/>
                <a:gd name="connsiteY158" fmla="*/ 5420044 h 6858000"/>
                <a:gd name="connsiteX159" fmla="*/ 3018766 w 12192000"/>
                <a:gd name="connsiteY159" fmla="*/ 4708808 h 6858000"/>
                <a:gd name="connsiteX160" fmla="*/ 2663743 w 12192000"/>
                <a:gd name="connsiteY160" fmla="*/ 4423477 h 6858000"/>
                <a:gd name="connsiteX161" fmla="*/ 2308720 w 12192000"/>
                <a:gd name="connsiteY161" fmla="*/ 4708808 h 6858000"/>
                <a:gd name="connsiteX162" fmla="*/ 2308720 w 12192000"/>
                <a:gd name="connsiteY162" fmla="*/ 4136579 h 6858000"/>
                <a:gd name="connsiteX163" fmla="*/ 2663743 w 12192000"/>
                <a:gd name="connsiteY163" fmla="*/ 4421909 h 6858000"/>
                <a:gd name="connsiteX164" fmla="*/ 3018766 w 12192000"/>
                <a:gd name="connsiteY164" fmla="*/ 4136579 h 6858000"/>
                <a:gd name="connsiteX165" fmla="*/ 2310289 w 12192000"/>
                <a:gd name="connsiteY165" fmla="*/ 4136579 h 6858000"/>
                <a:gd name="connsiteX166" fmla="*/ 2665312 w 12192000"/>
                <a:gd name="connsiteY166" fmla="*/ 3778609 h 6858000"/>
                <a:gd name="connsiteX167" fmla="*/ 2394298 w 12192000"/>
                <a:gd name="connsiteY167" fmla="*/ 3434091 h 6858000"/>
                <a:gd name="connsiteX168" fmla="*/ 2328633 w 12192000"/>
                <a:gd name="connsiteY168" fmla="*/ 3428478 h 6858000"/>
                <a:gd name="connsiteX169" fmla="*/ 2999974 w 12192000"/>
                <a:gd name="connsiteY169" fmla="*/ 3428478 h 6858000"/>
                <a:gd name="connsiteX170" fmla="*/ 2945656 w 12192000"/>
                <a:gd name="connsiteY170" fmla="*/ 3432661 h 6858000"/>
                <a:gd name="connsiteX171" fmla="*/ 2665835 w 12192000"/>
                <a:gd name="connsiteY171" fmla="*/ 3781744 h 6858000"/>
                <a:gd name="connsiteX172" fmla="*/ 3020335 w 12192000"/>
                <a:gd name="connsiteY172" fmla="*/ 4136579 h 6858000"/>
                <a:gd name="connsiteX173" fmla="*/ 3020335 w 12192000"/>
                <a:gd name="connsiteY173" fmla="*/ 3426910 h 6858000"/>
                <a:gd name="connsiteX174" fmla="*/ 3018629 w 12192000"/>
                <a:gd name="connsiteY174" fmla="*/ 3427042 h 6858000"/>
                <a:gd name="connsiteX175" fmla="*/ 3013012 w 12192000"/>
                <a:gd name="connsiteY175" fmla="*/ 3368355 h 6858000"/>
                <a:gd name="connsiteX176" fmla="*/ 2663743 w 12192000"/>
                <a:gd name="connsiteY176" fmla="*/ 3143147 h 6858000"/>
                <a:gd name="connsiteX177" fmla="*/ 2314475 w 12192000"/>
                <a:gd name="connsiteY177" fmla="*/ 3370606 h 6858000"/>
                <a:gd name="connsiteX178" fmla="*/ 2312380 w 12192000"/>
                <a:gd name="connsiteY178" fmla="*/ 3391673 h 6858000"/>
                <a:gd name="connsiteX179" fmla="*/ 2312380 w 12192000"/>
                <a:gd name="connsiteY179" fmla="*/ 2859384 h 6858000"/>
                <a:gd name="connsiteX180" fmla="*/ 1232148 w 12192000"/>
                <a:gd name="connsiteY180" fmla="*/ 4421909 h 6858000"/>
                <a:gd name="connsiteX181" fmla="*/ 871177 w 12192000"/>
                <a:gd name="connsiteY181" fmla="*/ 4649368 h 6858000"/>
                <a:gd name="connsiteX182" fmla="*/ 865372 w 12192000"/>
                <a:gd name="connsiteY182" fmla="*/ 4704644 h 6858000"/>
                <a:gd name="connsiteX183" fmla="*/ 859867 w 12192000"/>
                <a:gd name="connsiteY183" fmla="*/ 4647530 h 6858000"/>
                <a:gd name="connsiteX184" fmla="*/ 510599 w 12192000"/>
                <a:gd name="connsiteY184" fmla="*/ 4424522 h 6858000"/>
                <a:gd name="connsiteX185" fmla="*/ 155576 w 12192000"/>
                <a:gd name="connsiteY185" fmla="*/ 4707240 h 6858000"/>
                <a:gd name="connsiteX186" fmla="*/ 155576 w 12192000"/>
                <a:gd name="connsiteY186" fmla="*/ 5421090 h 6858000"/>
                <a:gd name="connsiteX187" fmla="*/ 510076 w 12192000"/>
                <a:gd name="connsiteY187" fmla="*/ 5064165 h 6858000"/>
                <a:gd name="connsiteX188" fmla="*/ 155576 w 12192000"/>
                <a:gd name="connsiteY188" fmla="*/ 4707240 h 6858000"/>
                <a:gd name="connsiteX189" fmla="*/ 865099 w 12192000"/>
                <a:gd name="connsiteY189" fmla="*/ 4707240 h 6858000"/>
                <a:gd name="connsiteX190" fmla="*/ 865372 w 12192000"/>
                <a:gd name="connsiteY190" fmla="*/ 4704644 h 6858000"/>
                <a:gd name="connsiteX191" fmla="*/ 865622 w 12192000"/>
                <a:gd name="connsiteY191" fmla="*/ 4707240 h 6858000"/>
                <a:gd name="connsiteX192" fmla="*/ 511122 w 12192000"/>
                <a:gd name="connsiteY192" fmla="*/ 5064165 h 6858000"/>
                <a:gd name="connsiteX193" fmla="*/ 865622 w 12192000"/>
                <a:gd name="connsiteY193" fmla="*/ 5421090 h 6858000"/>
                <a:gd name="connsiteX194" fmla="*/ 865622 w 12192000"/>
                <a:gd name="connsiteY194" fmla="*/ 5422135 h 6858000"/>
                <a:gd name="connsiteX195" fmla="*/ 155576 w 12192000"/>
                <a:gd name="connsiteY195" fmla="*/ 5422135 h 6858000"/>
                <a:gd name="connsiteX196" fmla="*/ 510599 w 12192000"/>
                <a:gd name="connsiteY196" fmla="*/ 5707465 h 6858000"/>
                <a:gd name="connsiteX197" fmla="*/ 865622 w 12192000"/>
                <a:gd name="connsiteY197" fmla="*/ 5422135 h 6858000"/>
                <a:gd name="connsiteX198" fmla="*/ 865622 w 12192000"/>
                <a:gd name="connsiteY198" fmla="*/ 5994364 h 6858000"/>
                <a:gd name="connsiteX199" fmla="*/ 510599 w 12192000"/>
                <a:gd name="connsiteY199" fmla="*/ 5709033 h 6858000"/>
                <a:gd name="connsiteX200" fmla="*/ 155576 w 12192000"/>
                <a:gd name="connsiteY200" fmla="*/ 5994364 h 6858000"/>
                <a:gd name="connsiteX201" fmla="*/ 865622 w 12192000"/>
                <a:gd name="connsiteY201" fmla="*/ 5994364 h 6858000"/>
                <a:gd name="connsiteX202" fmla="*/ 865622 w 12192000"/>
                <a:gd name="connsiteY202" fmla="*/ 6130236 h 6858000"/>
                <a:gd name="connsiteX203" fmla="*/ 1232671 w 12192000"/>
                <a:gd name="connsiteY203" fmla="*/ 6415566 h 6858000"/>
                <a:gd name="connsiteX204" fmla="*/ 1593642 w 12192000"/>
                <a:gd name="connsiteY204" fmla="*/ 6188108 h 6858000"/>
                <a:gd name="connsiteX205" fmla="*/ 1598674 w 12192000"/>
                <a:gd name="connsiteY205" fmla="*/ 6140196 h 6858000"/>
                <a:gd name="connsiteX206" fmla="*/ 1598674 w 12192000"/>
                <a:gd name="connsiteY206" fmla="*/ 6701419 h 6858000"/>
                <a:gd name="connsiteX207" fmla="*/ 1232148 w 12192000"/>
                <a:gd name="connsiteY207" fmla="*/ 6415566 h 6858000"/>
                <a:gd name="connsiteX208" fmla="*/ 865622 w 12192000"/>
                <a:gd name="connsiteY208" fmla="*/ 6701419 h 6858000"/>
                <a:gd name="connsiteX209" fmla="*/ 1598674 w 12192000"/>
                <a:gd name="connsiteY209" fmla="*/ 6701419 h 6858000"/>
                <a:gd name="connsiteX210" fmla="*/ 1953174 w 12192000"/>
                <a:gd name="connsiteY210" fmla="*/ 6415566 h 6858000"/>
                <a:gd name="connsiteX211" fmla="*/ 1670501 w 12192000"/>
                <a:gd name="connsiteY211" fmla="*/ 6134387 h 6858000"/>
                <a:gd name="connsiteX212" fmla="*/ 1599326 w 12192000"/>
                <a:gd name="connsiteY212" fmla="*/ 6129756 h 6858000"/>
                <a:gd name="connsiteX213" fmla="*/ 1661779 w 12192000"/>
                <a:gd name="connsiteY213" fmla="*/ 6124350 h 6858000"/>
                <a:gd name="connsiteX214" fmla="*/ 1930691 w 12192000"/>
                <a:gd name="connsiteY214" fmla="*/ 5772788 h 6858000"/>
                <a:gd name="connsiteX215" fmla="*/ 1575668 w 12192000"/>
                <a:gd name="connsiteY215" fmla="*/ 5420044 h 6858000"/>
                <a:gd name="connsiteX216" fmla="*/ 1220645 w 12192000"/>
                <a:gd name="connsiteY216" fmla="*/ 5772788 h 6858000"/>
                <a:gd name="connsiteX217" fmla="*/ 1489557 w 12192000"/>
                <a:gd name="connsiteY217" fmla="*/ 6124972 h 6858000"/>
                <a:gd name="connsiteX218" fmla="*/ 1555915 w 12192000"/>
                <a:gd name="connsiteY218" fmla="*/ 6130236 h 6858000"/>
                <a:gd name="connsiteX219" fmla="*/ 865622 w 12192000"/>
                <a:gd name="connsiteY219" fmla="*/ 6130236 h 6858000"/>
                <a:gd name="connsiteX220" fmla="*/ 1220122 w 12192000"/>
                <a:gd name="connsiteY220" fmla="*/ 5775401 h 6858000"/>
                <a:gd name="connsiteX221" fmla="*/ 865622 w 12192000"/>
                <a:gd name="connsiteY221" fmla="*/ 5420567 h 6858000"/>
                <a:gd name="connsiteX222" fmla="*/ 865622 w 12192000"/>
                <a:gd name="connsiteY222" fmla="*/ 5058416 h 6858000"/>
                <a:gd name="connsiteX223" fmla="*/ 1233194 w 12192000"/>
                <a:gd name="connsiteY223" fmla="*/ 5416386 h 6858000"/>
                <a:gd name="connsiteX224" fmla="*/ 1600765 w 12192000"/>
                <a:gd name="connsiteY224" fmla="*/ 5058416 h 6858000"/>
                <a:gd name="connsiteX225" fmla="*/ 1320144 w 12192000"/>
                <a:gd name="connsiteY225" fmla="*/ 4713898 h 6858000"/>
                <a:gd name="connsiteX226" fmla="*/ 1239527 w 12192000"/>
                <a:gd name="connsiteY226" fmla="*/ 4707240 h 6858000"/>
                <a:gd name="connsiteX227" fmla="*/ 1599197 w 12192000"/>
                <a:gd name="connsiteY227" fmla="*/ 4707240 h 6858000"/>
                <a:gd name="connsiteX228" fmla="*/ 1232148 w 12192000"/>
                <a:gd name="connsiteY228" fmla="*/ 4421909 h 6858000"/>
                <a:gd name="connsiteX229" fmla="*/ 2312380 w 12192000"/>
                <a:gd name="connsiteY229" fmla="*/ 6133894 h 6858000"/>
                <a:gd name="connsiteX230" fmla="*/ 1954220 w 12192000"/>
                <a:gd name="connsiteY230" fmla="*/ 6419747 h 6858000"/>
                <a:gd name="connsiteX231" fmla="*/ 2312380 w 12192000"/>
                <a:gd name="connsiteY231" fmla="*/ 6705600 h 6858000"/>
                <a:gd name="connsiteX232" fmla="*/ 2312380 w 12192000"/>
                <a:gd name="connsiteY232" fmla="*/ 6702987 h 6858000"/>
                <a:gd name="connsiteX233" fmla="*/ 3018766 w 12192000"/>
                <a:gd name="connsiteY233" fmla="*/ 6702987 h 6858000"/>
                <a:gd name="connsiteX234" fmla="*/ 2663743 w 12192000"/>
                <a:gd name="connsiteY234" fmla="*/ 6417657 h 6858000"/>
                <a:gd name="connsiteX235" fmla="*/ 2314475 w 12192000"/>
                <a:gd name="connsiteY235" fmla="*/ 6645115 h 6858000"/>
                <a:gd name="connsiteX236" fmla="*/ 2312380 w 12192000"/>
                <a:gd name="connsiteY236" fmla="*/ 6666182 h 6858000"/>
                <a:gd name="connsiteX237" fmla="*/ 2312380 w 12192000"/>
                <a:gd name="connsiteY237" fmla="*/ 6133894 h 6858000"/>
                <a:gd name="connsiteX238" fmla="*/ 509553 w 12192000"/>
                <a:gd name="connsiteY238" fmla="*/ 2720899 h 6858000"/>
                <a:gd name="connsiteX239" fmla="*/ 154530 w 12192000"/>
                <a:gd name="connsiteY239" fmla="*/ 3072598 h 6858000"/>
                <a:gd name="connsiteX240" fmla="*/ 509553 w 12192000"/>
                <a:gd name="connsiteY240" fmla="*/ 3430568 h 6858000"/>
                <a:gd name="connsiteX241" fmla="*/ 864576 w 12192000"/>
                <a:gd name="connsiteY241" fmla="*/ 3072598 h 6858000"/>
                <a:gd name="connsiteX242" fmla="*/ 509553 w 12192000"/>
                <a:gd name="connsiteY242" fmla="*/ 2720899 h 6858000"/>
                <a:gd name="connsiteX243" fmla="*/ 509553 w 12192000"/>
                <a:gd name="connsiteY243" fmla="*/ 5995409 h 6858000"/>
                <a:gd name="connsiteX244" fmla="*/ 154530 w 12192000"/>
                <a:gd name="connsiteY244" fmla="*/ 6347108 h 6858000"/>
                <a:gd name="connsiteX245" fmla="*/ 509553 w 12192000"/>
                <a:gd name="connsiteY245" fmla="*/ 6705078 h 6858000"/>
                <a:gd name="connsiteX246" fmla="*/ 864576 w 12192000"/>
                <a:gd name="connsiteY246" fmla="*/ 6347108 h 6858000"/>
                <a:gd name="connsiteX247" fmla="*/ 509553 w 12192000"/>
                <a:gd name="connsiteY247" fmla="*/ 599540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155576" y="152400"/>
                  </a:moveTo>
                  <a:lnTo>
                    <a:pt x="155576" y="862069"/>
                  </a:lnTo>
                  <a:cubicBezTo>
                    <a:pt x="156621" y="1029818"/>
                    <a:pt x="271651" y="1148967"/>
                    <a:pt x="510599" y="1148967"/>
                  </a:cubicBezTo>
                  <a:cubicBezTo>
                    <a:pt x="749547" y="1148967"/>
                    <a:pt x="864576" y="1021457"/>
                    <a:pt x="865622" y="862069"/>
                  </a:cubicBezTo>
                  <a:lnTo>
                    <a:pt x="155576" y="862069"/>
                  </a:lnTo>
                  <a:cubicBezTo>
                    <a:pt x="362629" y="861024"/>
                    <a:pt x="510076" y="746055"/>
                    <a:pt x="510076" y="507234"/>
                  </a:cubicBezTo>
                  <a:cubicBezTo>
                    <a:pt x="510076" y="268414"/>
                    <a:pt x="352695" y="153445"/>
                    <a:pt x="155576" y="152400"/>
                  </a:cubicBezTo>
                  <a:close/>
                  <a:moveTo>
                    <a:pt x="865622" y="152400"/>
                  </a:moveTo>
                  <a:cubicBezTo>
                    <a:pt x="658569" y="153445"/>
                    <a:pt x="511645" y="268414"/>
                    <a:pt x="511645" y="507234"/>
                  </a:cubicBezTo>
                  <a:cubicBezTo>
                    <a:pt x="511645" y="746055"/>
                    <a:pt x="669026" y="861024"/>
                    <a:pt x="866145" y="862069"/>
                  </a:cubicBezTo>
                  <a:lnTo>
                    <a:pt x="866145" y="796862"/>
                  </a:lnTo>
                  <a:lnTo>
                    <a:pt x="870928" y="864827"/>
                  </a:lnTo>
                  <a:cubicBezTo>
                    <a:pt x="895834" y="1033370"/>
                    <a:pt x="1009409" y="1147399"/>
                    <a:pt x="1232671" y="1147399"/>
                  </a:cubicBezTo>
                  <a:cubicBezTo>
                    <a:pt x="1487827" y="1147399"/>
                    <a:pt x="1599720" y="982786"/>
                    <a:pt x="1599720" y="789430"/>
                  </a:cubicBezTo>
                  <a:cubicBezTo>
                    <a:pt x="1599720" y="596074"/>
                    <a:pt x="1480507" y="437731"/>
                    <a:pt x="1232671" y="437731"/>
                  </a:cubicBezTo>
                  <a:cubicBezTo>
                    <a:pt x="1479984" y="437731"/>
                    <a:pt x="1598151" y="311265"/>
                    <a:pt x="1599197" y="152400"/>
                  </a:cubicBezTo>
                  <a:lnTo>
                    <a:pt x="866145" y="152400"/>
                  </a:lnTo>
                  <a:lnTo>
                    <a:pt x="866145" y="157704"/>
                  </a:lnTo>
                  <a:lnTo>
                    <a:pt x="865622" y="152400"/>
                  </a:lnTo>
                  <a:close/>
                  <a:moveTo>
                    <a:pt x="1600243" y="152400"/>
                  </a:moveTo>
                  <a:lnTo>
                    <a:pt x="1600243" y="862069"/>
                  </a:lnTo>
                  <a:lnTo>
                    <a:pt x="1600243" y="1571738"/>
                  </a:lnTo>
                  <a:cubicBezTo>
                    <a:pt x="1601288" y="1739487"/>
                    <a:pt x="1715795" y="1858636"/>
                    <a:pt x="1954743" y="1858636"/>
                  </a:cubicBezTo>
                  <a:cubicBezTo>
                    <a:pt x="2163823" y="1858636"/>
                    <a:pt x="2277227" y="1761011"/>
                    <a:pt x="2303361" y="1629827"/>
                  </a:cubicBezTo>
                  <a:lnTo>
                    <a:pt x="2308720" y="1576903"/>
                  </a:lnTo>
                  <a:lnTo>
                    <a:pt x="2308720" y="2145534"/>
                  </a:lnTo>
                  <a:cubicBezTo>
                    <a:pt x="2307675" y="1977785"/>
                    <a:pt x="2193168" y="1858636"/>
                    <a:pt x="1954220" y="1858636"/>
                  </a:cubicBezTo>
                  <a:cubicBezTo>
                    <a:pt x="1715272" y="1858636"/>
                    <a:pt x="1601288" y="1986146"/>
                    <a:pt x="1599720" y="2145534"/>
                  </a:cubicBezTo>
                  <a:lnTo>
                    <a:pt x="2308720" y="2145534"/>
                  </a:lnTo>
                  <a:cubicBezTo>
                    <a:pt x="2087550" y="2146580"/>
                    <a:pt x="1930691" y="2261548"/>
                    <a:pt x="1930691" y="2501414"/>
                  </a:cubicBezTo>
                  <a:cubicBezTo>
                    <a:pt x="1930691" y="2741280"/>
                    <a:pt x="2098530" y="2856248"/>
                    <a:pt x="2308720" y="2857293"/>
                  </a:cubicBezTo>
                  <a:lnTo>
                    <a:pt x="2308720" y="2782564"/>
                  </a:lnTo>
                  <a:cubicBezTo>
                    <a:pt x="2308720" y="2992120"/>
                    <a:pt x="2416953" y="3140534"/>
                    <a:pt x="2663743" y="3140534"/>
                  </a:cubicBezTo>
                  <a:cubicBezTo>
                    <a:pt x="2910534" y="3140534"/>
                    <a:pt x="3018766" y="2975920"/>
                    <a:pt x="3018766" y="2782564"/>
                  </a:cubicBezTo>
                  <a:cubicBezTo>
                    <a:pt x="3018766" y="2589208"/>
                    <a:pt x="2903214" y="2430865"/>
                    <a:pt x="2663743" y="2430865"/>
                  </a:cubicBezTo>
                  <a:cubicBezTo>
                    <a:pt x="2872823" y="2430865"/>
                    <a:pt x="2987027" y="2334040"/>
                    <a:pt x="3013012" y="2203406"/>
                  </a:cubicBezTo>
                  <a:lnTo>
                    <a:pt x="3018715" y="2146053"/>
                  </a:lnTo>
                  <a:lnTo>
                    <a:pt x="3018766" y="2146057"/>
                  </a:lnTo>
                  <a:lnTo>
                    <a:pt x="3018766" y="2145534"/>
                  </a:lnTo>
                  <a:lnTo>
                    <a:pt x="3018766" y="1434298"/>
                  </a:lnTo>
                  <a:cubicBezTo>
                    <a:pt x="3017721" y="1267594"/>
                    <a:pt x="2902691" y="1148967"/>
                    <a:pt x="2663743" y="1148967"/>
                  </a:cubicBezTo>
                  <a:cubicBezTo>
                    <a:pt x="2424796" y="1148967"/>
                    <a:pt x="2309766" y="1275432"/>
                    <a:pt x="2308720" y="1434298"/>
                  </a:cubicBezTo>
                  <a:lnTo>
                    <a:pt x="2308720" y="862069"/>
                  </a:lnTo>
                  <a:cubicBezTo>
                    <a:pt x="2309766" y="1028773"/>
                    <a:pt x="2424796" y="1147399"/>
                    <a:pt x="2663743" y="1147399"/>
                  </a:cubicBezTo>
                  <a:cubicBezTo>
                    <a:pt x="2902691" y="1147399"/>
                    <a:pt x="3017721" y="1020934"/>
                    <a:pt x="3018766" y="862069"/>
                  </a:cubicBezTo>
                  <a:lnTo>
                    <a:pt x="2310289" y="862069"/>
                  </a:lnTo>
                  <a:cubicBezTo>
                    <a:pt x="2557079" y="862069"/>
                    <a:pt x="2665312" y="697455"/>
                    <a:pt x="2665312" y="504099"/>
                  </a:cubicBezTo>
                  <a:cubicBezTo>
                    <a:pt x="2665312" y="310743"/>
                    <a:pt x="2549759" y="152400"/>
                    <a:pt x="2310289" y="152400"/>
                  </a:cubicBezTo>
                  <a:cubicBezTo>
                    <a:pt x="2070818" y="152400"/>
                    <a:pt x="1955266" y="310743"/>
                    <a:pt x="1955266" y="504099"/>
                  </a:cubicBezTo>
                  <a:cubicBezTo>
                    <a:pt x="1955266" y="713132"/>
                    <a:pt x="2063498" y="862069"/>
                    <a:pt x="2310289" y="862069"/>
                  </a:cubicBezTo>
                  <a:lnTo>
                    <a:pt x="2308720" y="862069"/>
                  </a:lnTo>
                  <a:cubicBezTo>
                    <a:pt x="2127549" y="862983"/>
                    <a:pt x="1992013" y="951120"/>
                    <a:pt x="1960960" y="1133131"/>
                  </a:cubicBezTo>
                  <a:lnTo>
                    <a:pt x="1954474" y="1213748"/>
                  </a:lnTo>
                  <a:lnTo>
                    <a:pt x="1947595" y="1133131"/>
                  </a:lnTo>
                  <a:cubicBezTo>
                    <a:pt x="1914777" y="951120"/>
                    <a:pt x="1772721" y="862983"/>
                    <a:pt x="1600243" y="862069"/>
                  </a:cubicBezTo>
                  <a:cubicBezTo>
                    <a:pt x="1807296" y="861024"/>
                    <a:pt x="1954743" y="746055"/>
                    <a:pt x="1954743" y="507234"/>
                  </a:cubicBezTo>
                  <a:cubicBezTo>
                    <a:pt x="1954743" y="268414"/>
                    <a:pt x="1797361" y="153445"/>
                    <a:pt x="1600243" y="152400"/>
                  </a:cubicBezTo>
                  <a:close/>
                  <a:moveTo>
                    <a:pt x="3020335" y="152400"/>
                  </a:moveTo>
                  <a:cubicBezTo>
                    <a:pt x="2813282" y="153445"/>
                    <a:pt x="2665835" y="268414"/>
                    <a:pt x="2665835" y="507234"/>
                  </a:cubicBezTo>
                  <a:cubicBezTo>
                    <a:pt x="2665835" y="746055"/>
                    <a:pt x="2823216" y="861024"/>
                    <a:pt x="3020335" y="862069"/>
                  </a:cubicBezTo>
                  <a:lnTo>
                    <a:pt x="3020335" y="152400"/>
                  </a:lnTo>
                  <a:close/>
                  <a:moveTo>
                    <a:pt x="1232148" y="1147399"/>
                  </a:moveTo>
                  <a:cubicBezTo>
                    <a:pt x="984834" y="1147399"/>
                    <a:pt x="866668" y="1274387"/>
                    <a:pt x="865622" y="1432730"/>
                  </a:cubicBezTo>
                  <a:cubicBezTo>
                    <a:pt x="864576" y="1267594"/>
                    <a:pt x="749547" y="1150012"/>
                    <a:pt x="510599" y="1150012"/>
                  </a:cubicBezTo>
                  <a:cubicBezTo>
                    <a:pt x="271651" y="1150012"/>
                    <a:pt x="156621" y="1275432"/>
                    <a:pt x="155576" y="1432730"/>
                  </a:cubicBezTo>
                  <a:lnTo>
                    <a:pt x="155576" y="2146057"/>
                  </a:lnTo>
                  <a:cubicBezTo>
                    <a:pt x="362629" y="2145012"/>
                    <a:pt x="510076" y="2029521"/>
                    <a:pt x="510076" y="1789132"/>
                  </a:cubicBezTo>
                  <a:cubicBezTo>
                    <a:pt x="510076" y="1548744"/>
                    <a:pt x="352695" y="1433775"/>
                    <a:pt x="155576" y="1432730"/>
                  </a:cubicBezTo>
                  <a:lnTo>
                    <a:pt x="865622" y="1432730"/>
                  </a:lnTo>
                  <a:cubicBezTo>
                    <a:pt x="658569" y="1433775"/>
                    <a:pt x="511122" y="1549266"/>
                    <a:pt x="511122" y="1789655"/>
                  </a:cubicBezTo>
                  <a:cubicBezTo>
                    <a:pt x="511122" y="2030043"/>
                    <a:pt x="668503" y="2145534"/>
                    <a:pt x="865622" y="2146580"/>
                  </a:cubicBezTo>
                  <a:lnTo>
                    <a:pt x="865622" y="2147625"/>
                  </a:lnTo>
                  <a:lnTo>
                    <a:pt x="155576" y="2147625"/>
                  </a:lnTo>
                  <a:cubicBezTo>
                    <a:pt x="156621" y="2314329"/>
                    <a:pt x="271651" y="2432955"/>
                    <a:pt x="510599" y="2432955"/>
                  </a:cubicBezTo>
                  <a:cubicBezTo>
                    <a:pt x="749547" y="2432955"/>
                    <a:pt x="864576" y="2306490"/>
                    <a:pt x="865622" y="2147625"/>
                  </a:cubicBezTo>
                  <a:lnTo>
                    <a:pt x="865622" y="2719854"/>
                  </a:lnTo>
                  <a:cubicBezTo>
                    <a:pt x="864576" y="2553150"/>
                    <a:pt x="749547" y="2434523"/>
                    <a:pt x="510599" y="2434523"/>
                  </a:cubicBezTo>
                  <a:cubicBezTo>
                    <a:pt x="271651" y="2434523"/>
                    <a:pt x="156621" y="2560989"/>
                    <a:pt x="155576" y="2719854"/>
                  </a:cubicBezTo>
                  <a:lnTo>
                    <a:pt x="865622" y="2719854"/>
                  </a:lnTo>
                  <a:lnTo>
                    <a:pt x="865622" y="2855726"/>
                  </a:lnTo>
                  <a:lnTo>
                    <a:pt x="865622" y="2856248"/>
                  </a:lnTo>
                  <a:lnTo>
                    <a:pt x="865673" y="2856248"/>
                  </a:lnTo>
                  <a:lnTo>
                    <a:pt x="871550" y="2916021"/>
                  </a:lnTo>
                  <a:cubicBezTo>
                    <a:pt x="894522" y="3031508"/>
                    <a:pt x="984439" y="3114734"/>
                    <a:pt x="1145936" y="3136155"/>
                  </a:cubicBezTo>
                  <a:lnTo>
                    <a:pt x="1228360" y="3141310"/>
                  </a:lnTo>
                  <a:lnTo>
                    <a:pt x="1145586" y="3146824"/>
                  </a:lnTo>
                  <a:cubicBezTo>
                    <a:pt x="957523" y="3173302"/>
                    <a:pt x="866537" y="3287902"/>
                    <a:pt x="865622" y="3426910"/>
                  </a:cubicBezTo>
                  <a:cubicBezTo>
                    <a:pt x="658569" y="3427955"/>
                    <a:pt x="511122" y="3542923"/>
                    <a:pt x="511122" y="3781744"/>
                  </a:cubicBezTo>
                  <a:cubicBezTo>
                    <a:pt x="511122" y="4020565"/>
                    <a:pt x="668503" y="4135533"/>
                    <a:pt x="865622" y="4136579"/>
                  </a:cubicBezTo>
                  <a:lnTo>
                    <a:pt x="155576" y="4136579"/>
                  </a:lnTo>
                  <a:cubicBezTo>
                    <a:pt x="362629" y="4135533"/>
                    <a:pt x="510076" y="4020565"/>
                    <a:pt x="510076" y="3781744"/>
                  </a:cubicBezTo>
                  <a:cubicBezTo>
                    <a:pt x="510076" y="3542923"/>
                    <a:pt x="352695" y="3427955"/>
                    <a:pt x="155576" y="3426910"/>
                  </a:cubicBezTo>
                  <a:lnTo>
                    <a:pt x="155576" y="4136579"/>
                  </a:lnTo>
                  <a:cubicBezTo>
                    <a:pt x="156621" y="4304328"/>
                    <a:pt x="271651" y="4423477"/>
                    <a:pt x="510599" y="4423477"/>
                  </a:cubicBezTo>
                  <a:cubicBezTo>
                    <a:pt x="749547" y="4423477"/>
                    <a:pt x="864576" y="4295967"/>
                    <a:pt x="865622" y="4136579"/>
                  </a:cubicBezTo>
                  <a:lnTo>
                    <a:pt x="865622" y="4063939"/>
                  </a:lnTo>
                  <a:cubicBezTo>
                    <a:pt x="865622" y="4272973"/>
                    <a:pt x="977514" y="4421909"/>
                    <a:pt x="1232671" y="4421909"/>
                  </a:cubicBezTo>
                  <a:cubicBezTo>
                    <a:pt x="1487827" y="4421909"/>
                    <a:pt x="1599720" y="4257295"/>
                    <a:pt x="1599720" y="4063939"/>
                  </a:cubicBezTo>
                  <a:cubicBezTo>
                    <a:pt x="1599720" y="3870583"/>
                    <a:pt x="1480507" y="3712241"/>
                    <a:pt x="1232671" y="3712241"/>
                  </a:cubicBezTo>
                  <a:cubicBezTo>
                    <a:pt x="1479984" y="3712241"/>
                    <a:pt x="1598151" y="3585775"/>
                    <a:pt x="1599720" y="3426910"/>
                  </a:cubicBezTo>
                  <a:lnTo>
                    <a:pt x="1598674" y="3426910"/>
                  </a:lnTo>
                  <a:cubicBezTo>
                    <a:pt x="1805727" y="3425865"/>
                    <a:pt x="1953174" y="3333890"/>
                    <a:pt x="1953174" y="3141057"/>
                  </a:cubicBezTo>
                  <a:cubicBezTo>
                    <a:pt x="1953174" y="2972327"/>
                    <a:pt x="1832679" y="2880818"/>
                    <a:pt x="1670501" y="2859877"/>
                  </a:cubicBezTo>
                  <a:lnTo>
                    <a:pt x="1599288" y="2855243"/>
                  </a:lnTo>
                  <a:lnTo>
                    <a:pt x="1661779" y="2849819"/>
                  </a:lnTo>
                  <a:cubicBezTo>
                    <a:pt x="1847826" y="2815560"/>
                    <a:pt x="1930691" y="2667922"/>
                    <a:pt x="1930691" y="2498278"/>
                  </a:cubicBezTo>
                  <a:cubicBezTo>
                    <a:pt x="1930691" y="2304400"/>
                    <a:pt x="1815139" y="2145534"/>
                    <a:pt x="1575668" y="2145534"/>
                  </a:cubicBezTo>
                  <a:cubicBezTo>
                    <a:pt x="1336197" y="2145534"/>
                    <a:pt x="1220645" y="2304400"/>
                    <a:pt x="1220645" y="2498278"/>
                  </a:cubicBezTo>
                  <a:cubicBezTo>
                    <a:pt x="1220645" y="2681641"/>
                    <a:pt x="1303510" y="2818990"/>
                    <a:pt x="1489557" y="2850462"/>
                  </a:cubicBezTo>
                  <a:lnTo>
                    <a:pt x="1562495" y="2856248"/>
                  </a:lnTo>
                  <a:lnTo>
                    <a:pt x="865673" y="2856248"/>
                  </a:lnTo>
                  <a:lnTo>
                    <a:pt x="865622" y="2855726"/>
                  </a:lnTo>
                  <a:cubicBezTo>
                    <a:pt x="1072675" y="2854680"/>
                    <a:pt x="1220122" y="2739712"/>
                    <a:pt x="1220122" y="2500891"/>
                  </a:cubicBezTo>
                  <a:cubicBezTo>
                    <a:pt x="1220122" y="2262071"/>
                    <a:pt x="1062741" y="2147102"/>
                    <a:pt x="865622" y="2146057"/>
                  </a:cubicBezTo>
                  <a:lnTo>
                    <a:pt x="865622" y="1783907"/>
                  </a:lnTo>
                  <a:cubicBezTo>
                    <a:pt x="865622" y="1993462"/>
                    <a:pt x="977514" y="2141876"/>
                    <a:pt x="1233194" y="2141876"/>
                  </a:cubicBezTo>
                  <a:cubicBezTo>
                    <a:pt x="1488873" y="2141876"/>
                    <a:pt x="1600765" y="1977263"/>
                    <a:pt x="1600765" y="1783907"/>
                  </a:cubicBezTo>
                  <a:cubicBezTo>
                    <a:pt x="1600765" y="1614721"/>
                    <a:pt x="1509093" y="1472341"/>
                    <a:pt x="1320144" y="1439389"/>
                  </a:cubicBezTo>
                  <a:lnTo>
                    <a:pt x="1239515" y="1432730"/>
                  </a:lnTo>
                  <a:lnTo>
                    <a:pt x="1599197" y="1432730"/>
                  </a:lnTo>
                  <a:cubicBezTo>
                    <a:pt x="1598151" y="1266026"/>
                    <a:pt x="1479462" y="1147399"/>
                    <a:pt x="1232148" y="1147399"/>
                  </a:cubicBezTo>
                  <a:close/>
                  <a:moveTo>
                    <a:pt x="2312380" y="2859384"/>
                  </a:moveTo>
                  <a:cubicBezTo>
                    <a:pt x="2103236" y="2860429"/>
                    <a:pt x="1954220" y="2952404"/>
                    <a:pt x="1954220" y="3145237"/>
                  </a:cubicBezTo>
                  <a:cubicBezTo>
                    <a:pt x="1954220" y="3313966"/>
                    <a:pt x="2075916" y="3405475"/>
                    <a:pt x="2239795" y="3426417"/>
                  </a:cubicBezTo>
                  <a:lnTo>
                    <a:pt x="2283290" y="3429218"/>
                  </a:lnTo>
                  <a:lnTo>
                    <a:pt x="2226280" y="3434091"/>
                  </a:lnTo>
                  <a:cubicBezTo>
                    <a:pt x="2043736" y="3467043"/>
                    <a:pt x="1955266" y="3609423"/>
                    <a:pt x="1955266" y="3778609"/>
                  </a:cubicBezTo>
                  <a:cubicBezTo>
                    <a:pt x="1955266" y="3987642"/>
                    <a:pt x="2063498" y="4136579"/>
                    <a:pt x="2310289" y="4136579"/>
                  </a:cubicBezTo>
                  <a:lnTo>
                    <a:pt x="2308720" y="4136579"/>
                  </a:lnTo>
                  <a:cubicBezTo>
                    <a:pt x="2127549" y="4137494"/>
                    <a:pt x="1992013" y="4225630"/>
                    <a:pt x="1960960" y="4407641"/>
                  </a:cubicBezTo>
                  <a:lnTo>
                    <a:pt x="1954474" y="4488259"/>
                  </a:lnTo>
                  <a:lnTo>
                    <a:pt x="1947595" y="4407641"/>
                  </a:lnTo>
                  <a:cubicBezTo>
                    <a:pt x="1914777" y="4225630"/>
                    <a:pt x="1772721" y="4137494"/>
                    <a:pt x="1600243" y="4136579"/>
                  </a:cubicBezTo>
                  <a:cubicBezTo>
                    <a:pt x="1807296" y="4135533"/>
                    <a:pt x="1954743" y="4020565"/>
                    <a:pt x="1954743" y="3781744"/>
                  </a:cubicBezTo>
                  <a:cubicBezTo>
                    <a:pt x="1954743" y="3542923"/>
                    <a:pt x="1797361" y="3427955"/>
                    <a:pt x="1600243" y="3426910"/>
                  </a:cubicBezTo>
                  <a:lnTo>
                    <a:pt x="1600243" y="4136579"/>
                  </a:lnTo>
                  <a:lnTo>
                    <a:pt x="1600243" y="4846247"/>
                  </a:lnTo>
                  <a:cubicBezTo>
                    <a:pt x="1601288" y="5013997"/>
                    <a:pt x="1715795" y="5133146"/>
                    <a:pt x="1954743" y="5133146"/>
                  </a:cubicBezTo>
                  <a:cubicBezTo>
                    <a:pt x="2163823" y="5133146"/>
                    <a:pt x="2277227" y="5035521"/>
                    <a:pt x="2303361" y="4904336"/>
                  </a:cubicBezTo>
                  <a:lnTo>
                    <a:pt x="2308720" y="4851412"/>
                  </a:lnTo>
                  <a:lnTo>
                    <a:pt x="2308720" y="5420044"/>
                  </a:lnTo>
                  <a:cubicBezTo>
                    <a:pt x="2307675" y="5252295"/>
                    <a:pt x="2193168" y="5133146"/>
                    <a:pt x="1954220" y="5133146"/>
                  </a:cubicBezTo>
                  <a:cubicBezTo>
                    <a:pt x="1715272" y="5133146"/>
                    <a:pt x="1601288" y="5260656"/>
                    <a:pt x="1599720" y="5420044"/>
                  </a:cubicBezTo>
                  <a:lnTo>
                    <a:pt x="2308720" y="5420044"/>
                  </a:lnTo>
                  <a:cubicBezTo>
                    <a:pt x="2087550" y="5421090"/>
                    <a:pt x="1930691" y="5536058"/>
                    <a:pt x="1930691" y="5775924"/>
                  </a:cubicBezTo>
                  <a:cubicBezTo>
                    <a:pt x="1930691" y="6015790"/>
                    <a:pt x="2098530" y="6130758"/>
                    <a:pt x="2308720" y="6131803"/>
                  </a:cubicBezTo>
                  <a:lnTo>
                    <a:pt x="2308720" y="6057074"/>
                  </a:lnTo>
                  <a:cubicBezTo>
                    <a:pt x="2308720" y="6266630"/>
                    <a:pt x="2416953" y="6415044"/>
                    <a:pt x="2663743" y="6415044"/>
                  </a:cubicBezTo>
                  <a:cubicBezTo>
                    <a:pt x="2910534" y="6415044"/>
                    <a:pt x="3018766" y="6250430"/>
                    <a:pt x="3018766" y="6057074"/>
                  </a:cubicBezTo>
                  <a:cubicBezTo>
                    <a:pt x="3018766" y="5863718"/>
                    <a:pt x="2903214" y="5705375"/>
                    <a:pt x="2663743" y="5705375"/>
                  </a:cubicBezTo>
                  <a:cubicBezTo>
                    <a:pt x="2872823" y="5705375"/>
                    <a:pt x="2987027" y="5608550"/>
                    <a:pt x="3013012" y="5477916"/>
                  </a:cubicBezTo>
                  <a:lnTo>
                    <a:pt x="3018715" y="5420563"/>
                  </a:lnTo>
                  <a:lnTo>
                    <a:pt x="3018766" y="5420567"/>
                  </a:lnTo>
                  <a:lnTo>
                    <a:pt x="3018766" y="5420044"/>
                  </a:lnTo>
                  <a:lnTo>
                    <a:pt x="3018766" y="4708808"/>
                  </a:lnTo>
                  <a:cubicBezTo>
                    <a:pt x="3017721" y="4542104"/>
                    <a:pt x="2902691" y="4423477"/>
                    <a:pt x="2663743" y="4423477"/>
                  </a:cubicBezTo>
                  <a:cubicBezTo>
                    <a:pt x="2424796" y="4423477"/>
                    <a:pt x="2309766" y="4549942"/>
                    <a:pt x="2308720" y="4708808"/>
                  </a:cubicBezTo>
                  <a:lnTo>
                    <a:pt x="2308720" y="4136579"/>
                  </a:lnTo>
                  <a:cubicBezTo>
                    <a:pt x="2309766" y="4303283"/>
                    <a:pt x="2424796" y="4421909"/>
                    <a:pt x="2663743" y="4421909"/>
                  </a:cubicBezTo>
                  <a:cubicBezTo>
                    <a:pt x="2902691" y="4421909"/>
                    <a:pt x="3017721" y="4295444"/>
                    <a:pt x="3018766" y="4136579"/>
                  </a:cubicBezTo>
                  <a:lnTo>
                    <a:pt x="2310289" y="4136579"/>
                  </a:lnTo>
                  <a:cubicBezTo>
                    <a:pt x="2557079" y="4136579"/>
                    <a:pt x="2665312" y="3971965"/>
                    <a:pt x="2665312" y="3778609"/>
                  </a:cubicBezTo>
                  <a:cubicBezTo>
                    <a:pt x="2665312" y="3609423"/>
                    <a:pt x="2576842" y="3467043"/>
                    <a:pt x="2394298" y="3434091"/>
                  </a:cubicBezTo>
                  <a:lnTo>
                    <a:pt x="2328633" y="3428478"/>
                  </a:lnTo>
                  <a:lnTo>
                    <a:pt x="2999974" y="3428478"/>
                  </a:lnTo>
                  <a:lnTo>
                    <a:pt x="2945656" y="3432661"/>
                  </a:lnTo>
                  <a:cubicBezTo>
                    <a:pt x="2778724" y="3458632"/>
                    <a:pt x="2665835" y="3572776"/>
                    <a:pt x="2665835" y="3781744"/>
                  </a:cubicBezTo>
                  <a:cubicBezTo>
                    <a:pt x="2665835" y="4020565"/>
                    <a:pt x="2823216" y="4135533"/>
                    <a:pt x="3020335" y="4136579"/>
                  </a:cubicBezTo>
                  <a:lnTo>
                    <a:pt x="3020335" y="3426910"/>
                  </a:lnTo>
                  <a:lnTo>
                    <a:pt x="3018629" y="3427042"/>
                  </a:lnTo>
                  <a:lnTo>
                    <a:pt x="3013012" y="3368355"/>
                  </a:lnTo>
                  <a:cubicBezTo>
                    <a:pt x="2987027" y="3233970"/>
                    <a:pt x="2872823" y="3143147"/>
                    <a:pt x="2663743" y="3143147"/>
                  </a:cubicBezTo>
                  <a:cubicBezTo>
                    <a:pt x="2454665" y="3143147"/>
                    <a:pt x="2340460" y="3239972"/>
                    <a:pt x="2314475" y="3370606"/>
                  </a:cubicBezTo>
                  <a:lnTo>
                    <a:pt x="2312380" y="3391673"/>
                  </a:lnTo>
                  <a:lnTo>
                    <a:pt x="2312380" y="2859384"/>
                  </a:lnTo>
                  <a:close/>
                  <a:moveTo>
                    <a:pt x="1232148" y="4421909"/>
                  </a:moveTo>
                  <a:cubicBezTo>
                    <a:pt x="1015748" y="4421909"/>
                    <a:pt x="898227" y="4518735"/>
                    <a:pt x="871177" y="4649368"/>
                  </a:cubicBezTo>
                  <a:lnTo>
                    <a:pt x="865372" y="4704644"/>
                  </a:lnTo>
                  <a:lnTo>
                    <a:pt x="859867" y="4647530"/>
                  </a:lnTo>
                  <a:cubicBezTo>
                    <a:pt x="833883" y="4514146"/>
                    <a:pt x="719679" y="4424522"/>
                    <a:pt x="510599" y="4424522"/>
                  </a:cubicBezTo>
                  <a:cubicBezTo>
                    <a:pt x="271651" y="4424522"/>
                    <a:pt x="156621" y="4549942"/>
                    <a:pt x="155576" y="4707240"/>
                  </a:cubicBezTo>
                  <a:lnTo>
                    <a:pt x="155576" y="5421090"/>
                  </a:lnTo>
                  <a:cubicBezTo>
                    <a:pt x="362629" y="5420044"/>
                    <a:pt x="510076" y="5304553"/>
                    <a:pt x="510076" y="5064165"/>
                  </a:cubicBezTo>
                  <a:cubicBezTo>
                    <a:pt x="510076" y="4823776"/>
                    <a:pt x="352695" y="4708808"/>
                    <a:pt x="155576" y="4707240"/>
                  </a:cubicBezTo>
                  <a:lnTo>
                    <a:pt x="865099" y="4707240"/>
                  </a:lnTo>
                  <a:lnTo>
                    <a:pt x="865372" y="4704644"/>
                  </a:lnTo>
                  <a:lnTo>
                    <a:pt x="865622" y="4707240"/>
                  </a:lnTo>
                  <a:cubicBezTo>
                    <a:pt x="658569" y="4708285"/>
                    <a:pt x="511122" y="4823776"/>
                    <a:pt x="511122" y="5064165"/>
                  </a:cubicBezTo>
                  <a:cubicBezTo>
                    <a:pt x="511122" y="5304553"/>
                    <a:pt x="668503" y="5419522"/>
                    <a:pt x="865622" y="5421090"/>
                  </a:cubicBezTo>
                  <a:lnTo>
                    <a:pt x="865622" y="5422135"/>
                  </a:lnTo>
                  <a:lnTo>
                    <a:pt x="155576" y="5422135"/>
                  </a:lnTo>
                  <a:cubicBezTo>
                    <a:pt x="156621" y="5588839"/>
                    <a:pt x="271651" y="5707465"/>
                    <a:pt x="510599" y="5707465"/>
                  </a:cubicBezTo>
                  <a:cubicBezTo>
                    <a:pt x="749547" y="5707465"/>
                    <a:pt x="864576" y="5581000"/>
                    <a:pt x="865622" y="5422135"/>
                  </a:cubicBezTo>
                  <a:lnTo>
                    <a:pt x="865622" y="5994364"/>
                  </a:lnTo>
                  <a:cubicBezTo>
                    <a:pt x="864576" y="5827660"/>
                    <a:pt x="749547" y="5709033"/>
                    <a:pt x="510599" y="5709033"/>
                  </a:cubicBezTo>
                  <a:cubicBezTo>
                    <a:pt x="271651" y="5709033"/>
                    <a:pt x="156621" y="5835498"/>
                    <a:pt x="155576" y="5994364"/>
                  </a:cubicBezTo>
                  <a:lnTo>
                    <a:pt x="865622" y="5994364"/>
                  </a:lnTo>
                  <a:lnTo>
                    <a:pt x="865622" y="6130236"/>
                  </a:lnTo>
                  <a:cubicBezTo>
                    <a:pt x="866668" y="6296940"/>
                    <a:pt x="985357" y="6415566"/>
                    <a:pt x="1232671" y="6415566"/>
                  </a:cubicBezTo>
                  <a:cubicBezTo>
                    <a:pt x="1449070" y="6415566"/>
                    <a:pt x="1566591" y="6318741"/>
                    <a:pt x="1593642" y="6188108"/>
                  </a:cubicBezTo>
                  <a:lnTo>
                    <a:pt x="1598674" y="6140196"/>
                  </a:lnTo>
                  <a:lnTo>
                    <a:pt x="1598674" y="6701419"/>
                  </a:lnTo>
                  <a:cubicBezTo>
                    <a:pt x="1597628" y="6534193"/>
                    <a:pt x="1478939" y="6415566"/>
                    <a:pt x="1232148" y="6415566"/>
                  </a:cubicBezTo>
                  <a:cubicBezTo>
                    <a:pt x="985357" y="6415566"/>
                    <a:pt x="866668" y="6542554"/>
                    <a:pt x="865622" y="6701419"/>
                  </a:cubicBezTo>
                  <a:lnTo>
                    <a:pt x="1598674" y="6701419"/>
                  </a:lnTo>
                  <a:cubicBezTo>
                    <a:pt x="1805727" y="6700374"/>
                    <a:pt x="1953174" y="6608400"/>
                    <a:pt x="1953174" y="6415566"/>
                  </a:cubicBezTo>
                  <a:cubicBezTo>
                    <a:pt x="1953174" y="6246837"/>
                    <a:pt x="1832679" y="6155328"/>
                    <a:pt x="1670501" y="6134387"/>
                  </a:cubicBezTo>
                  <a:lnTo>
                    <a:pt x="1599326" y="6129756"/>
                  </a:lnTo>
                  <a:lnTo>
                    <a:pt x="1661779" y="6124350"/>
                  </a:lnTo>
                  <a:cubicBezTo>
                    <a:pt x="1847826" y="6090184"/>
                    <a:pt x="1930691" y="5942889"/>
                    <a:pt x="1930691" y="5772788"/>
                  </a:cubicBezTo>
                  <a:cubicBezTo>
                    <a:pt x="1930691" y="5578387"/>
                    <a:pt x="1815139" y="5420044"/>
                    <a:pt x="1575668" y="5420044"/>
                  </a:cubicBezTo>
                  <a:cubicBezTo>
                    <a:pt x="1336197" y="5420044"/>
                    <a:pt x="1220645" y="5578910"/>
                    <a:pt x="1220645" y="5772788"/>
                  </a:cubicBezTo>
                  <a:cubicBezTo>
                    <a:pt x="1220645" y="5956150"/>
                    <a:pt x="1303510" y="6093499"/>
                    <a:pt x="1489557" y="6124972"/>
                  </a:cubicBezTo>
                  <a:lnTo>
                    <a:pt x="1555915" y="6130236"/>
                  </a:lnTo>
                  <a:lnTo>
                    <a:pt x="865622" y="6130236"/>
                  </a:lnTo>
                  <a:cubicBezTo>
                    <a:pt x="1072675" y="6129190"/>
                    <a:pt x="1220122" y="6014222"/>
                    <a:pt x="1220122" y="5775401"/>
                  </a:cubicBezTo>
                  <a:cubicBezTo>
                    <a:pt x="1220122" y="5536581"/>
                    <a:pt x="1062741" y="5421612"/>
                    <a:pt x="865622" y="5420567"/>
                  </a:cubicBezTo>
                  <a:lnTo>
                    <a:pt x="865622" y="5058416"/>
                  </a:lnTo>
                  <a:cubicBezTo>
                    <a:pt x="865622" y="5267973"/>
                    <a:pt x="977514" y="5416386"/>
                    <a:pt x="1233194" y="5416386"/>
                  </a:cubicBezTo>
                  <a:cubicBezTo>
                    <a:pt x="1488873" y="5416386"/>
                    <a:pt x="1600765" y="5251772"/>
                    <a:pt x="1600765" y="5058416"/>
                  </a:cubicBezTo>
                  <a:cubicBezTo>
                    <a:pt x="1600765" y="4889230"/>
                    <a:pt x="1509093" y="4746850"/>
                    <a:pt x="1320144" y="4713898"/>
                  </a:cubicBezTo>
                  <a:lnTo>
                    <a:pt x="1239527" y="4707240"/>
                  </a:lnTo>
                  <a:lnTo>
                    <a:pt x="1599197" y="4707240"/>
                  </a:lnTo>
                  <a:cubicBezTo>
                    <a:pt x="1598151" y="4540536"/>
                    <a:pt x="1479462" y="4421909"/>
                    <a:pt x="1232148" y="4421909"/>
                  </a:cubicBezTo>
                  <a:close/>
                  <a:moveTo>
                    <a:pt x="2312380" y="6133894"/>
                  </a:moveTo>
                  <a:cubicBezTo>
                    <a:pt x="2103236" y="6134939"/>
                    <a:pt x="1954220" y="6226914"/>
                    <a:pt x="1954220" y="6419747"/>
                  </a:cubicBezTo>
                  <a:cubicBezTo>
                    <a:pt x="1954220" y="6612580"/>
                    <a:pt x="2113170" y="6704555"/>
                    <a:pt x="2312380" y="6705600"/>
                  </a:cubicBezTo>
                  <a:lnTo>
                    <a:pt x="2312380" y="6702987"/>
                  </a:lnTo>
                  <a:lnTo>
                    <a:pt x="3018766" y="6702987"/>
                  </a:lnTo>
                  <a:cubicBezTo>
                    <a:pt x="3017721" y="6536283"/>
                    <a:pt x="2902691" y="6417657"/>
                    <a:pt x="2663743" y="6417657"/>
                  </a:cubicBezTo>
                  <a:cubicBezTo>
                    <a:pt x="2454665" y="6417657"/>
                    <a:pt x="2340460" y="6514482"/>
                    <a:pt x="2314475" y="6645115"/>
                  </a:cubicBezTo>
                  <a:lnTo>
                    <a:pt x="2312380" y="6666182"/>
                  </a:lnTo>
                  <a:lnTo>
                    <a:pt x="2312380" y="6133894"/>
                  </a:lnTo>
                  <a:close/>
                  <a:moveTo>
                    <a:pt x="509553" y="2720899"/>
                  </a:moveTo>
                  <a:cubicBezTo>
                    <a:pt x="270082" y="2720899"/>
                    <a:pt x="154530" y="2879242"/>
                    <a:pt x="154530" y="3072598"/>
                  </a:cubicBezTo>
                  <a:cubicBezTo>
                    <a:pt x="154530" y="3281631"/>
                    <a:pt x="262762" y="3430568"/>
                    <a:pt x="509553" y="3430568"/>
                  </a:cubicBezTo>
                  <a:cubicBezTo>
                    <a:pt x="756344" y="3430568"/>
                    <a:pt x="864576" y="3265954"/>
                    <a:pt x="864576" y="3072598"/>
                  </a:cubicBezTo>
                  <a:cubicBezTo>
                    <a:pt x="864576" y="2879242"/>
                    <a:pt x="749024" y="2720899"/>
                    <a:pt x="509553" y="2720899"/>
                  </a:cubicBezTo>
                  <a:close/>
                  <a:moveTo>
                    <a:pt x="509553" y="5995409"/>
                  </a:moveTo>
                  <a:cubicBezTo>
                    <a:pt x="270082" y="5995409"/>
                    <a:pt x="154530" y="6153752"/>
                    <a:pt x="154530" y="6347108"/>
                  </a:cubicBezTo>
                  <a:cubicBezTo>
                    <a:pt x="154530" y="6556141"/>
                    <a:pt x="262762" y="6705078"/>
                    <a:pt x="509553" y="6705078"/>
                  </a:cubicBezTo>
                  <a:cubicBezTo>
                    <a:pt x="756344" y="6705078"/>
                    <a:pt x="864576" y="6540464"/>
                    <a:pt x="864576" y="6347108"/>
                  </a:cubicBezTo>
                  <a:cubicBezTo>
                    <a:pt x="864576" y="6153752"/>
                    <a:pt x="749024" y="5995409"/>
                    <a:pt x="509553" y="5995409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dirty="0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845EB1C7-B5FC-5391-58AF-4FAF1BB6A317}"/>
                </a:ext>
              </a:extLst>
            </p:cNvPr>
            <p:cNvSpPr/>
            <p:nvPr userDrawn="1"/>
          </p:nvSpPr>
          <p:spPr>
            <a:xfrm>
              <a:off x="866145" y="157705"/>
              <a:ext cx="366526" cy="625137"/>
            </a:xfrm>
            <a:custGeom>
              <a:avLst/>
              <a:gdLst>
                <a:gd name="connsiteX0" fmla="*/ 0 w 366526"/>
                <a:gd name="connsiteY0" fmla="*/ 0 h 625137"/>
                <a:gd name="connsiteX1" fmla="*/ 5405 w 366526"/>
                <a:gd name="connsiteY1" fmla="*/ 54819 h 625137"/>
                <a:gd name="connsiteX2" fmla="*/ 366526 w 366526"/>
                <a:gd name="connsiteY2" fmla="*/ 280027 h 625137"/>
                <a:gd name="connsiteX3" fmla="*/ 5083 w 366526"/>
                <a:gd name="connsiteY3" fmla="*/ 561100 h 625137"/>
                <a:gd name="connsiteX4" fmla="*/ 0 w 366526"/>
                <a:gd name="connsiteY4" fmla="*/ 625137 h 625137"/>
                <a:gd name="connsiteX5" fmla="*/ 0 w 366526"/>
                <a:gd name="connsiteY5" fmla="*/ 0 h 62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26" h="625137">
                  <a:moveTo>
                    <a:pt x="0" y="0"/>
                  </a:moveTo>
                  <a:lnTo>
                    <a:pt x="5405" y="54819"/>
                  </a:lnTo>
                  <a:cubicBezTo>
                    <a:pt x="32205" y="189203"/>
                    <a:pt x="150126" y="280027"/>
                    <a:pt x="366526" y="280027"/>
                  </a:cubicBezTo>
                  <a:cubicBezTo>
                    <a:pt x="149669" y="280027"/>
                    <a:pt x="31290" y="401258"/>
                    <a:pt x="5083" y="561100"/>
                  </a:cubicBezTo>
                  <a:lnTo>
                    <a:pt x="0" y="625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6E5E4134-6D0C-E1D9-392F-CCFD3F44AEA0}"/>
                </a:ext>
              </a:extLst>
            </p:cNvPr>
            <p:cNvSpPr/>
            <p:nvPr userDrawn="1"/>
          </p:nvSpPr>
          <p:spPr>
            <a:xfrm>
              <a:off x="1600244" y="1220058"/>
              <a:ext cx="708477" cy="351680"/>
            </a:xfrm>
            <a:custGeom>
              <a:avLst/>
              <a:gdLst>
                <a:gd name="connsiteX0" fmla="*/ 354246 w 708477"/>
                <a:gd name="connsiteY0" fmla="*/ 0 h 351680"/>
                <a:gd name="connsiteX1" fmla="*/ 361124 w 708477"/>
                <a:gd name="connsiteY1" fmla="*/ 80617 h 351680"/>
                <a:gd name="connsiteX2" fmla="*/ 708477 w 708477"/>
                <a:gd name="connsiteY2" fmla="*/ 351680 h 351680"/>
                <a:gd name="connsiteX3" fmla="*/ 0 w 708477"/>
                <a:gd name="connsiteY3" fmla="*/ 351680 h 351680"/>
                <a:gd name="connsiteX4" fmla="*/ 347760 w 708477"/>
                <a:gd name="connsiteY4" fmla="*/ 80617 h 351680"/>
                <a:gd name="connsiteX5" fmla="*/ 354246 w 708477"/>
                <a:gd name="connsiteY5" fmla="*/ 0 h 3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80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80"/>
                  </a:cubicBezTo>
                  <a:lnTo>
                    <a:pt x="0" y="351680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F58E252-ECE8-72D3-D456-E09DFBA7A0CA}"/>
                </a:ext>
              </a:extLst>
            </p:cNvPr>
            <p:cNvSpPr/>
            <p:nvPr userDrawn="1"/>
          </p:nvSpPr>
          <p:spPr>
            <a:xfrm>
              <a:off x="865622" y="1432731"/>
              <a:ext cx="361252" cy="351177"/>
            </a:xfrm>
            <a:custGeom>
              <a:avLst/>
              <a:gdLst>
                <a:gd name="connsiteX0" fmla="*/ 0 w 361252"/>
                <a:gd name="connsiteY0" fmla="*/ 0 h 351177"/>
                <a:gd name="connsiteX1" fmla="*/ 361252 w 361252"/>
                <a:gd name="connsiteY1" fmla="*/ 0 h 351177"/>
                <a:gd name="connsiteX2" fmla="*/ 280622 w 361252"/>
                <a:gd name="connsiteY2" fmla="*/ 6659 h 351177"/>
                <a:gd name="connsiteX3" fmla="*/ 0 w 361252"/>
                <a:gd name="connsiteY3" fmla="*/ 351177 h 351177"/>
                <a:gd name="connsiteX4" fmla="*/ 0 w 361252"/>
                <a:gd name="connsiteY4" fmla="*/ 0 h 35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52" h="351177">
                  <a:moveTo>
                    <a:pt x="0" y="0"/>
                  </a:moveTo>
                  <a:lnTo>
                    <a:pt x="361252" y="0"/>
                  </a:lnTo>
                  <a:lnTo>
                    <a:pt x="280622" y="6659"/>
                  </a:lnTo>
                  <a:cubicBezTo>
                    <a:pt x="91672" y="39611"/>
                    <a:pt x="0" y="181991"/>
                    <a:pt x="0" y="3511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9DB984A4-38A0-84D7-6D27-3923470435B7}"/>
                </a:ext>
              </a:extLst>
            </p:cNvPr>
            <p:cNvSpPr/>
            <p:nvPr userDrawn="1"/>
          </p:nvSpPr>
          <p:spPr>
            <a:xfrm>
              <a:off x="2308720" y="143429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3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4"/>
                    <a:pt x="354500" y="355879"/>
                  </a:cubicBezTo>
                  <a:cubicBezTo>
                    <a:pt x="354500" y="116536"/>
                    <a:pt x="197119" y="1568"/>
                    <a:pt x="0" y="5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E82AFBC8-A70B-0A34-BD9A-26BD53968B9B}"/>
                </a:ext>
              </a:extLst>
            </p:cNvPr>
            <p:cNvSpPr/>
            <p:nvPr userDrawn="1"/>
          </p:nvSpPr>
          <p:spPr>
            <a:xfrm>
              <a:off x="2308721" y="179017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4A0F46A6-0FA3-8690-4BE1-7361153F2BFB}"/>
                </a:ext>
              </a:extLst>
            </p:cNvPr>
            <p:cNvSpPr/>
            <p:nvPr userDrawn="1"/>
          </p:nvSpPr>
          <p:spPr>
            <a:xfrm>
              <a:off x="2308721" y="214553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7227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C8315680-FC96-CB62-98A8-7BDEFDE47453}"/>
                </a:ext>
              </a:extLst>
            </p:cNvPr>
            <p:cNvSpPr/>
            <p:nvPr userDrawn="1"/>
          </p:nvSpPr>
          <p:spPr>
            <a:xfrm>
              <a:off x="1236466" y="2866208"/>
              <a:ext cx="362208" cy="560702"/>
            </a:xfrm>
            <a:custGeom>
              <a:avLst/>
              <a:gdLst>
                <a:gd name="connsiteX0" fmla="*/ 362208 w 362208"/>
                <a:gd name="connsiteY0" fmla="*/ 0 h 560702"/>
                <a:gd name="connsiteX1" fmla="*/ 362208 w 362208"/>
                <a:gd name="connsiteY1" fmla="*/ 560702 h 560702"/>
                <a:gd name="connsiteX2" fmla="*/ 82244 w 362208"/>
                <a:gd name="connsiteY2" fmla="*/ 280273 h 560702"/>
                <a:gd name="connsiteX3" fmla="*/ 0 w 362208"/>
                <a:gd name="connsiteY3" fmla="*/ 275120 h 560702"/>
                <a:gd name="connsiteX4" fmla="*/ 82918 w 362208"/>
                <a:gd name="connsiteY4" fmla="*/ 269627 h 560702"/>
                <a:gd name="connsiteX5" fmla="*/ 357176 w 362208"/>
                <a:gd name="connsiteY5" fmla="*/ 47912 h 560702"/>
                <a:gd name="connsiteX6" fmla="*/ 362208 w 362208"/>
                <a:gd name="connsiteY6" fmla="*/ 0 h 560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208" h="560702">
                  <a:moveTo>
                    <a:pt x="362208" y="0"/>
                  </a:moveTo>
                  <a:lnTo>
                    <a:pt x="362208" y="560702"/>
                  </a:lnTo>
                  <a:cubicBezTo>
                    <a:pt x="361293" y="414379"/>
                    <a:pt x="270307" y="305265"/>
                    <a:pt x="82244" y="280273"/>
                  </a:cubicBezTo>
                  <a:lnTo>
                    <a:pt x="0" y="275120"/>
                  </a:lnTo>
                  <a:lnTo>
                    <a:pt x="82918" y="269627"/>
                  </a:lnTo>
                  <a:cubicBezTo>
                    <a:pt x="244335" y="247017"/>
                    <a:pt x="333990" y="159884"/>
                    <a:pt x="357176" y="47912"/>
                  </a:cubicBezTo>
                  <a:lnTo>
                    <a:pt x="362208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401925A1-6B14-5D8A-32D7-FC54409778B9}"/>
                </a:ext>
              </a:extLst>
            </p:cNvPr>
            <p:cNvSpPr/>
            <p:nvPr userDrawn="1"/>
          </p:nvSpPr>
          <p:spPr>
            <a:xfrm>
              <a:off x="865623" y="3426911"/>
              <a:ext cx="367049" cy="637029"/>
            </a:xfrm>
            <a:custGeom>
              <a:avLst/>
              <a:gdLst>
                <a:gd name="connsiteX0" fmla="*/ 0 w 367049"/>
                <a:gd name="connsiteY0" fmla="*/ 0 h 637029"/>
                <a:gd name="connsiteX1" fmla="*/ 367049 w 367049"/>
                <a:gd name="connsiteY1" fmla="*/ 285331 h 637029"/>
                <a:gd name="connsiteX2" fmla="*/ 0 w 367049"/>
                <a:gd name="connsiteY2" fmla="*/ 637029 h 637029"/>
                <a:gd name="connsiteX3" fmla="*/ 0 w 367049"/>
                <a:gd name="connsiteY3" fmla="*/ 0 h 63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049" h="637029">
                  <a:moveTo>
                    <a:pt x="0" y="0"/>
                  </a:moveTo>
                  <a:cubicBezTo>
                    <a:pt x="1046" y="166704"/>
                    <a:pt x="119735" y="285331"/>
                    <a:pt x="367049" y="285331"/>
                  </a:cubicBezTo>
                  <a:cubicBezTo>
                    <a:pt x="119212" y="285331"/>
                    <a:pt x="0" y="443673"/>
                    <a:pt x="0" y="6370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013C2176-2C39-09FA-77AA-01569966F3DF}"/>
                </a:ext>
              </a:extLst>
            </p:cNvPr>
            <p:cNvSpPr/>
            <p:nvPr userDrawn="1"/>
          </p:nvSpPr>
          <p:spPr>
            <a:xfrm>
              <a:off x="1600244" y="4494569"/>
              <a:ext cx="708477" cy="351679"/>
            </a:xfrm>
            <a:custGeom>
              <a:avLst/>
              <a:gdLst>
                <a:gd name="connsiteX0" fmla="*/ 354246 w 708477"/>
                <a:gd name="connsiteY0" fmla="*/ 0 h 351679"/>
                <a:gd name="connsiteX1" fmla="*/ 361124 w 708477"/>
                <a:gd name="connsiteY1" fmla="*/ 80617 h 351679"/>
                <a:gd name="connsiteX2" fmla="*/ 708477 w 708477"/>
                <a:gd name="connsiteY2" fmla="*/ 351679 h 351679"/>
                <a:gd name="connsiteX3" fmla="*/ 0 w 708477"/>
                <a:gd name="connsiteY3" fmla="*/ 351679 h 351679"/>
                <a:gd name="connsiteX4" fmla="*/ 347760 w 708477"/>
                <a:gd name="connsiteY4" fmla="*/ 80617 h 351679"/>
                <a:gd name="connsiteX5" fmla="*/ 354246 w 708477"/>
                <a:gd name="connsiteY5" fmla="*/ 0 h 35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477" h="351679">
                  <a:moveTo>
                    <a:pt x="354246" y="0"/>
                  </a:moveTo>
                  <a:lnTo>
                    <a:pt x="361124" y="80617"/>
                  </a:lnTo>
                  <a:cubicBezTo>
                    <a:pt x="393943" y="262628"/>
                    <a:pt x="535998" y="350765"/>
                    <a:pt x="708477" y="351679"/>
                  </a:cubicBezTo>
                  <a:lnTo>
                    <a:pt x="0" y="351679"/>
                  </a:lnTo>
                  <a:cubicBezTo>
                    <a:pt x="181171" y="350765"/>
                    <a:pt x="316707" y="262628"/>
                    <a:pt x="347760" y="80617"/>
                  </a:cubicBezTo>
                  <a:lnTo>
                    <a:pt x="354246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B3DD13A0-E5B1-68CB-81FB-8830188FB9D2}"/>
                </a:ext>
              </a:extLst>
            </p:cNvPr>
            <p:cNvSpPr/>
            <p:nvPr userDrawn="1"/>
          </p:nvSpPr>
          <p:spPr>
            <a:xfrm>
              <a:off x="865623" y="4707240"/>
              <a:ext cx="361239" cy="351176"/>
            </a:xfrm>
            <a:custGeom>
              <a:avLst/>
              <a:gdLst>
                <a:gd name="connsiteX0" fmla="*/ 0 w 361239"/>
                <a:gd name="connsiteY0" fmla="*/ 0 h 351176"/>
                <a:gd name="connsiteX1" fmla="*/ 361239 w 361239"/>
                <a:gd name="connsiteY1" fmla="*/ 0 h 351176"/>
                <a:gd name="connsiteX2" fmla="*/ 280622 w 361239"/>
                <a:gd name="connsiteY2" fmla="*/ 6658 h 351176"/>
                <a:gd name="connsiteX3" fmla="*/ 0 w 361239"/>
                <a:gd name="connsiteY3" fmla="*/ 351176 h 351176"/>
                <a:gd name="connsiteX4" fmla="*/ 0 w 361239"/>
                <a:gd name="connsiteY4" fmla="*/ 0 h 3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239" h="351176">
                  <a:moveTo>
                    <a:pt x="0" y="0"/>
                  </a:moveTo>
                  <a:lnTo>
                    <a:pt x="361239" y="0"/>
                  </a:lnTo>
                  <a:lnTo>
                    <a:pt x="280622" y="6658"/>
                  </a:lnTo>
                  <a:cubicBezTo>
                    <a:pt x="91672" y="39610"/>
                    <a:pt x="0" y="181990"/>
                    <a:pt x="0" y="351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34DE641-B590-01C8-0D57-134092D3905C}"/>
                </a:ext>
              </a:extLst>
            </p:cNvPr>
            <p:cNvSpPr/>
            <p:nvPr userDrawn="1"/>
          </p:nvSpPr>
          <p:spPr>
            <a:xfrm>
              <a:off x="2308720" y="4708809"/>
              <a:ext cx="710046" cy="355879"/>
            </a:xfrm>
            <a:custGeom>
              <a:avLst/>
              <a:gdLst>
                <a:gd name="connsiteX0" fmla="*/ 0 w 710046"/>
                <a:gd name="connsiteY0" fmla="*/ 0 h 355879"/>
                <a:gd name="connsiteX1" fmla="*/ 710046 w 710046"/>
                <a:gd name="connsiteY1" fmla="*/ 0 h 355879"/>
                <a:gd name="connsiteX2" fmla="*/ 354500 w 710046"/>
                <a:gd name="connsiteY2" fmla="*/ 355879 h 355879"/>
                <a:gd name="connsiteX3" fmla="*/ 0 w 710046"/>
                <a:gd name="connsiteY3" fmla="*/ 522 h 355879"/>
                <a:gd name="connsiteX4" fmla="*/ 0 w 710046"/>
                <a:gd name="connsiteY4" fmla="*/ 0 h 3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46" h="355879">
                  <a:moveTo>
                    <a:pt x="0" y="0"/>
                  </a:moveTo>
                  <a:lnTo>
                    <a:pt x="710046" y="0"/>
                  </a:lnTo>
                  <a:cubicBezTo>
                    <a:pt x="501947" y="1045"/>
                    <a:pt x="354500" y="116013"/>
                    <a:pt x="354500" y="355879"/>
                  </a:cubicBezTo>
                  <a:cubicBezTo>
                    <a:pt x="354500" y="116536"/>
                    <a:pt x="197119" y="1568"/>
                    <a:pt x="0" y="5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4A849AB-41B8-88A6-423C-09B9BC80F2EE}"/>
                </a:ext>
              </a:extLst>
            </p:cNvPr>
            <p:cNvSpPr/>
            <p:nvPr userDrawn="1"/>
          </p:nvSpPr>
          <p:spPr>
            <a:xfrm>
              <a:off x="2308721" y="5064688"/>
              <a:ext cx="703499" cy="355357"/>
            </a:xfrm>
            <a:custGeom>
              <a:avLst/>
              <a:gdLst>
                <a:gd name="connsiteX0" fmla="*/ 354500 w 703499"/>
                <a:gd name="connsiteY0" fmla="*/ 0 h 355357"/>
                <a:gd name="connsiteX1" fmla="*/ 638024 w 703499"/>
                <a:gd name="connsiteY1" fmla="*/ 350127 h 355357"/>
                <a:gd name="connsiteX2" fmla="*/ 703499 w 703499"/>
                <a:gd name="connsiteY2" fmla="*/ 355357 h 355357"/>
                <a:gd name="connsiteX3" fmla="*/ 0 w 703499"/>
                <a:gd name="connsiteY3" fmla="*/ 355357 h 355357"/>
                <a:gd name="connsiteX4" fmla="*/ 354500 w 703499"/>
                <a:gd name="connsiteY4" fmla="*/ 0 h 3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499" h="355357">
                  <a:moveTo>
                    <a:pt x="354500" y="0"/>
                  </a:moveTo>
                  <a:cubicBezTo>
                    <a:pt x="354500" y="209883"/>
                    <a:pt x="475396" y="324141"/>
                    <a:pt x="638024" y="350127"/>
                  </a:cubicBezTo>
                  <a:lnTo>
                    <a:pt x="703499" y="355357"/>
                  </a:lnTo>
                  <a:lnTo>
                    <a:pt x="0" y="355357"/>
                  </a:lnTo>
                  <a:cubicBezTo>
                    <a:pt x="207053" y="354312"/>
                    <a:pt x="354500" y="239344"/>
                    <a:pt x="354500" y="0"/>
                  </a:cubicBez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AAAFC81-B2F4-8E0D-8226-165DCEB8A30E}"/>
                </a:ext>
              </a:extLst>
            </p:cNvPr>
            <p:cNvSpPr/>
            <p:nvPr userDrawn="1"/>
          </p:nvSpPr>
          <p:spPr>
            <a:xfrm>
              <a:off x="2308721" y="5420044"/>
              <a:ext cx="355023" cy="637030"/>
            </a:xfrm>
            <a:custGeom>
              <a:avLst/>
              <a:gdLst>
                <a:gd name="connsiteX0" fmla="*/ 0 w 355023"/>
                <a:gd name="connsiteY0" fmla="*/ 0 h 637030"/>
                <a:gd name="connsiteX1" fmla="*/ 355023 w 355023"/>
                <a:gd name="connsiteY1" fmla="*/ 285331 h 637030"/>
                <a:gd name="connsiteX2" fmla="*/ 0 w 355023"/>
                <a:gd name="connsiteY2" fmla="*/ 637030 h 637030"/>
                <a:gd name="connsiteX3" fmla="*/ 0 w 355023"/>
                <a:gd name="connsiteY3" fmla="*/ 0 h 63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023" h="637030">
                  <a:moveTo>
                    <a:pt x="0" y="0"/>
                  </a:moveTo>
                  <a:cubicBezTo>
                    <a:pt x="1046" y="166705"/>
                    <a:pt x="116076" y="285331"/>
                    <a:pt x="355023" y="285331"/>
                  </a:cubicBezTo>
                  <a:cubicBezTo>
                    <a:pt x="115553" y="285331"/>
                    <a:pt x="0" y="443674"/>
                    <a:pt x="0" y="6370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906" y="765175"/>
            <a:ext cx="7524970" cy="1325563"/>
          </a:xfrm>
        </p:spPr>
        <p:txBody>
          <a:bodyPr lIns="0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FE0C-C65C-9B56-AA7D-F1000A005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05" y="2354262"/>
            <a:ext cx="7524970" cy="3738563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7D9ED-F3F9-07A5-F5A8-48CA8CF58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C32BDBC4-8869-23D5-3B6D-6058F2C81D4E}"/>
              </a:ext>
            </a:extLst>
          </p:cNvPr>
          <p:cNvSpPr/>
          <p:nvPr userDrawn="1"/>
        </p:nvSpPr>
        <p:spPr>
          <a:xfrm>
            <a:off x="2308721" y="1571739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1C7BE95A-9C8F-BE4F-C612-03976EFAE35B}"/>
              </a:ext>
            </a:extLst>
          </p:cNvPr>
          <p:cNvSpPr/>
          <p:nvPr userDrawn="1"/>
        </p:nvSpPr>
        <p:spPr>
          <a:xfrm>
            <a:off x="3012220" y="2145535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18AB678B-4E65-BBA3-16FD-B162BCB6ED1F}"/>
              </a:ext>
            </a:extLst>
          </p:cNvPr>
          <p:cNvSpPr/>
          <p:nvPr userDrawn="1"/>
        </p:nvSpPr>
        <p:spPr>
          <a:xfrm>
            <a:off x="1954221" y="4488260"/>
            <a:ext cx="523" cy="6309"/>
          </a:xfrm>
          <a:custGeom>
            <a:avLst/>
            <a:gdLst>
              <a:gd name="connsiteX0" fmla="*/ 254 w 523"/>
              <a:gd name="connsiteY0" fmla="*/ 0 h 6309"/>
              <a:gd name="connsiteX1" fmla="*/ 523 w 523"/>
              <a:gd name="connsiteY1" fmla="*/ 3154 h 6309"/>
              <a:gd name="connsiteX2" fmla="*/ 269 w 523"/>
              <a:gd name="connsiteY2" fmla="*/ 6309 h 6309"/>
              <a:gd name="connsiteX3" fmla="*/ 0 w 523"/>
              <a:gd name="connsiteY3" fmla="*/ 3154 h 6309"/>
              <a:gd name="connsiteX4" fmla="*/ 254 w 523"/>
              <a:gd name="connsiteY4" fmla="*/ 0 h 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" h="6309">
                <a:moveTo>
                  <a:pt x="254" y="0"/>
                </a:moveTo>
                <a:lnTo>
                  <a:pt x="523" y="3154"/>
                </a:lnTo>
                <a:lnTo>
                  <a:pt x="269" y="6309"/>
                </a:lnTo>
                <a:lnTo>
                  <a:pt x="0" y="3154"/>
                </a:lnTo>
                <a:lnTo>
                  <a:pt x="254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05254A0D-1616-86EF-47AC-306861A991CF}"/>
              </a:ext>
            </a:extLst>
          </p:cNvPr>
          <p:cNvSpPr/>
          <p:nvPr userDrawn="1"/>
        </p:nvSpPr>
        <p:spPr>
          <a:xfrm>
            <a:off x="2308721" y="4846248"/>
            <a:ext cx="523" cy="5165"/>
          </a:xfrm>
          <a:custGeom>
            <a:avLst/>
            <a:gdLst>
              <a:gd name="connsiteX0" fmla="*/ 0 w 523"/>
              <a:gd name="connsiteY0" fmla="*/ 0 h 5165"/>
              <a:gd name="connsiteX1" fmla="*/ 523 w 523"/>
              <a:gd name="connsiteY1" fmla="*/ 0 h 5165"/>
              <a:gd name="connsiteX2" fmla="*/ 0 w 523"/>
              <a:gd name="connsiteY2" fmla="*/ 5165 h 5165"/>
              <a:gd name="connsiteX3" fmla="*/ 0 w 523"/>
              <a:gd name="connsiteY3" fmla="*/ 0 h 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" h="5165">
                <a:moveTo>
                  <a:pt x="0" y="0"/>
                </a:moveTo>
                <a:lnTo>
                  <a:pt x="523" y="0"/>
                </a:lnTo>
                <a:lnTo>
                  <a:pt x="0" y="5165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2A199194-D01C-61C1-293B-E8EC2B7744DB}"/>
              </a:ext>
            </a:extLst>
          </p:cNvPr>
          <p:cNvSpPr/>
          <p:nvPr userDrawn="1"/>
        </p:nvSpPr>
        <p:spPr>
          <a:xfrm>
            <a:off x="3012220" y="5420045"/>
            <a:ext cx="6547" cy="519"/>
          </a:xfrm>
          <a:custGeom>
            <a:avLst/>
            <a:gdLst>
              <a:gd name="connsiteX0" fmla="*/ 0 w 6547"/>
              <a:gd name="connsiteY0" fmla="*/ 0 h 519"/>
              <a:gd name="connsiteX1" fmla="*/ 6547 w 6547"/>
              <a:gd name="connsiteY1" fmla="*/ 0 h 519"/>
              <a:gd name="connsiteX2" fmla="*/ 6496 w 6547"/>
              <a:gd name="connsiteY2" fmla="*/ 519 h 519"/>
              <a:gd name="connsiteX3" fmla="*/ 0 w 6547"/>
              <a:gd name="connsiteY3" fmla="*/ 0 h 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7" h="519">
                <a:moveTo>
                  <a:pt x="0" y="0"/>
                </a:moveTo>
                <a:lnTo>
                  <a:pt x="6547" y="0"/>
                </a:lnTo>
                <a:lnTo>
                  <a:pt x="6496" y="519"/>
                </a:lnTo>
                <a:lnTo>
                  <a:pt x="0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FFACAB07-6E43-E9D3-D8C6-9254BCCE9EAE}"/>
              </a:ext>
            </a:extLst>
          </p:cNvPr>
          <p:cNvSpPr/>
          <p:nvPr userDrawn="1"/>
        </p:nvSpPr>
        <p:spPr>
          <a:xfrm>
            <a:off x="1593774" y="6129812"/>
            <a:ext cx="4901" cy="424"/>
          </a:xfrm>
          <a:custGeom>
            <a:avLst/>
            <a:gdLst>
              <a:gd name="connsiteX0" fmla="*/ 4901 w 4901"/>
              <a:gd name="connsiteY0" fmla="*/ 0 h 424"/>
              <a:gd name="connsiteX1" fmla="*/ 4901 w 4901"/>
              <a:gd name="connsiteY1" fmla="*/ 424 h 424"/>
              <a:gd name="connsiteX2" fmla="*/ 0 w 4901"/>
              <a:gd name="connsiteY2" fmla="*/ 424 h 424"/>
              <a:gd name="connsiteX3" fmla="*/ 4901 w 4901"/>
              <a:gd name="connsiteY3" fmla="*/ 0 h 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1" h="424">
                <a:moveTo>
                  <a:pt x="4901" y="0"/>
                </a:moveTo>
                <a:lnTo>
                  <a:pt x="4901" y="424"/>
                </a:lnTo>
                <a:lnTo>
                  <a:pt x="0" y="424"/>
                </a:lnTo>
                <a:lnTo>
                  <a:pt x="4901" y="0"/>
                </a:lnTo>
                <a:close/>
              </a:path>
            </a:pathLst>
          </a:custGeom>
          <a:solidFill>
            <a:srgbClr val="A0A7BA"/>
          </a:solidFill>
          <a:ln w="5214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260" name="Graphic 259">
            <a:extLst>
              <a:ext uri="{FF2B5EF4-FFF2-40B4-BE49-F238E27FC236}">
                <a16:creationId xmlns:a16="http://schemas.microsoft.com/office/drawing/2014/main" id="{DF3D3B94-62CA-D0F1-385C-A81AA5874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8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S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5"/>
            <a:ext cx="5931072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4"/>
            <a:ext cx="5931072" cy="2663825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5D55275F-7C01-6FF7-6B20-7DEDC5737A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125" y="631000"/>
            <a:ext cx="3597432" cy="5595999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C8354A-4709-081C-DFEF-4ABA93FAC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2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, Content (D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EC9-7CE0-B75A-0B0E-1A2C9FC86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803" y="1520825"/>
            <a:ext cx="5931072" cy="1325563"/>
          </a:xfrm>
        </p:spPr>
        <p:txBody>
          <a:bodyPr lIns="0" anchor="ctr">
            <a:normAutofit/>
          </a:bodyPr>
          <a:lstStyle>
            <a:lvl1pPr>
              <a:defRPr sz="4000"/>
            </a:lvl1pPr>
          </a:lstStyle>
          <a:p>
            <a:r>
              <a:rPr lang="en-GB" dirty="0" err="1"/>
              <a:t>Pääotsikko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</a:t>
            </a:r>
            <a:endParaRPr lang="en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246B3F-1179-404F-C106-63A1C29B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803" y="3154324"/>
            <a:ext cx="5931072" cy="2663825"/>
          </a:xfrm>
        </p:spPr>
        <p:txBody>
          <a:bodyPr lIns="36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E16B1-40A8-0DBD-E364-A69C4DD005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1C5F0BC7-9423-1E17-9442-ABEEB9F33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9485" y="696190"/>
            <a:ext cx="3127328" cy="5521729"/>
          </a:xfrm>
          <a:custGeom>
            <a:avLst/>
            <a:gdLst>
              <a:gd name="connsiteX0" fmla="*/ 0 w 2766053"/>
              <a:gd name="connsiteY0" fmla="*/ 0 h 5052898"/>
              <a:gd name="connsiteX1" fmla="*/ 2766053 w 2766053"/>
              <a:gd name="connsiteY1" fmla="*/ 2526411 h 5052898"/>
              <a:gd name="connsiteX2" fmla="*/ 0 w 2766053"/>
              <a:gd name="connsiteY2" fmla="*/ 5052898 h 50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53" h="5052898">
                <a:moveTo>
                  <a:pt x="0" y="0"/>
                </a:moveTo>
                <a:cubicBezTo>
                  <a:pt x="1527661" y="0"/>
                  <a:pt x="2766053" y="1131113"/>
                  <a:pt x="2766053" y="2526411"/>
                </a:cubicBezTo>
                <a:cubicBezTo>
                  <a:pt x="2766053" y="3921709"/>
                  <a:pt x="1527737" y="5052898"/>
                  <a:pt x="0" y="50528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EEC0EAE-221A-0E8B-B071-ADC746EC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4581" y="329083"/>
            <a:ext cx="1221623" cy="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7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5263893-2D31-B486-53CD-F30CEBD4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B9C7F68-66BF-2357-866F-A8AF02974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69F112-6533-030C-BB1E-DC628887A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7369E-049E-47D8-AC7D-5753B7DDD198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678A4DE-5368-7966-34F4-37ACC1F99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EAB7D8F-0C59-19B6-E438-C191B6179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276AA-DCE5-43E5-81A5-A50B19C9C6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777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548FF9-417A-1F56-C8A6-4AB2B97F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6" y="365127"/>
            <a:ext cx="99377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C6C22-9135-9233-0BEC-2123F492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6" y="1825625"/>
            <a:ext cx="99377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9CA25D08-FCEC-5216-D142-C6996C8910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3598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9AC794-5006-E9CB-B52A-A2B8838A5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7703" y="61260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641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hdr="0" ftr="0" dt="0"/>
  <p:txStyles>
    <p:titleStyle>
      <a:lvl1pPr algn="l" defTabSz="914034" rtl="0" eaLnBrk="1" latinLnBrk="0" hangingPunct="1">
        <a:lnSpc>
          <a:spcPct val="90000"/>
        </a:lnSpc>
        <a:spcBef>
          <a:spcPct val="0"/>
        </a:spcBef>
        <a:buNone/>
        <a:defRPr sz="4398" b="0" kern="1200" spc="5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08" indent="-228508" algn="l" defTabSz="914034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26" indent="-228508" algn="l" defTabSz="914034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542" indent="-228508" algn="l" defTabSz="914034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560" indent="-228508" algn="l" defTabSz="914034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578" indent="-228508" algn="l" defTabSz="914034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594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28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6">
          <p15:clr>
            <a:srgbClr val="F26B43"/>
          </p15:clr>
        </p15:guide>
        <p15:guide id="2" orient="horz" pos="192">
          <p15:clr>
            <a:srgbClr val="F26B43"/>
          </p15:clr>
        </p15:guide>
        <p15:guide id="3" pos="15166">
          <p15:clr>
            <a:srgbClr val="F26B43"/>
          </p15:clr>
        </p15:guide>
        <p15:guide id="4" orient="horz" pos="8448">
          <p15:clr>
            <a:srgbClr val="F26B43"/>
          </p15:clr>
        </p15:guide>
        <p15:guide id="5" pos="1420">
          <p15:clr>
            <a:srgbClr val="F26B43"/>
          </p15:clr>
        </p15:guide>
        <p15:guide id="6" pos="13942">
          <p15:clr>
            <a:srgbClr val="F26B43"/>
          </p15:clr>
        </p15:guide>
        <p15:guide id="7" pos="876">
          <p15:clr>
            <a:srgbClr val="F26B43"/>
          </p15:clr>
        </p15:guide>
        <p15:guide id="8" pos="14486">
          <p15:clr>
            <a:srgbClr val="F26B43"/>
          </p15:clr>
        </p15:guide>
        <p15:guide id="9" pos="5231">
          <p15:clr>
            <a:srgbClr val="F26B43"/>
          </p15:clr>
        </p15:guide>
        <p15:guide id="10" pos="10131">
          <p15:clr>
            <a:srgbClr val="F26B43"/>
          </p15:clr>
        </p15:guide>
        <p15:guide id="11" pos="7681">
          <p15:clr>
            <a:srgbClr val="F26B43"/>
          </p15:clr>
        </p15:guide>
        <p15:guide id="12" orient="horz" pos="4320">
          <p15:clr>
            <a:srgbClr val="F26B43"/>
          </p15:clr>
        </p15:guide>
        <p15:guide id="13" orient="horz" pos="7676">
          <p15:clr>
            <a:srgbClr val="F26B43"/>
          </p15:clr>
        </p15:guide>
        <p15:guide id="14" orient="horz" pos="964">
          <p15:clr>
            <a:srgbClr val="F26B43"/>
          </p15:clr>
        </p15:guide>
        <p15:guide id="15" orient="horz" pos="19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548FF9-417A-1F56-C8A6-4AB2B97F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365126"/>
            <a:ext cx="99377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C6C22-9135-9233-0BEC-2123F492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5" y="1825625"/>
            <a:ext cx="99377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9CA25D08-FCEC-5216-D142-C6996C8910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3599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9AC794-5006-E9CB-B52A-A2B8838A5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7703" y="61260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1791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37" r:id="rId38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b="0" kern="1200" spc="5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54" indent="-228554" algn="l" defTabSz="91421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63" indent="-228554" algn="l" defTabSz="91421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71" indent="-228554" algn="l" defTabSz="91421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80" indent="-228554" algn="l" defTabSz="91421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89" indent="-228554" algn="l" defTabSz="91421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6">
          <p15:clr>
            <a:srgbClr val="F26B43"/>
          </p15:clr>
        </p15:guide>
        <p15:guide id="2" orient="horz" pos="192">
          <p15:clr>
            <a:srgbClr val="F26B43"/>
          </p15:clr>
        </p15:guide>
        <p15:guide id="3" pos="15166">
          <p15:clr>
            <a:srgbClr val="F26B43"/>
          </p15:clr>
        </p15:guide>
        <p15:guide id="4" orient="horz" pos="8448">
          <p15:clr>
            <a:srgbClr val="F26B43"/>
          </p15:clr>
        </p15:guide>
        <p15:guide id="5" pos="1420">
          <p15:clr>
            <a:srgbClr val="F26B43"/>
          </p15:clr>
        </p15:guide>
        <p15:guide id="6" pos="13942">
          <p15:clr>
            <a:srgbClr val="F26B43"/>
          </p15:clr>
        </p15:guide>
        <p15:guide id="7" pos="876">
          <p15:clr>
            <a:srgbClr val="F26B43"/>
          </p15:clr>
        </p15:guide>
        <p15:guide id="8" pos="14486">
          <p15:clr>
            <a:srgbClr val="F26B43"/>
          </p15:clr>
        </p15:guide>
        <p15:guide id="9" pos="5231">
          <p15:clr>
            <a:srgbClr val="F26B43"/>
          </p15:clr>
        </p15:guide>
        <p15:guide id="10" pos="10131">
          <p15:clr>
            <a:srgbClr val="F26B43"/>
          </p15:clr>
        </p15:guide>
        <p15:guide id="11" pos="7681">
          <p15:clr>
            <a:srgbClr val="F26B43"/>
          </p15:clr>
        </p15:guide>
        <p15:guide id="12" orient="horz" pos="4320">
          <p15:clr>
            <a:srgbClr val="F26B43"/>
          </p15:clr>
        </p15:guide>
        <p15:guide id="13" orient="horz" pos="7676">
          <p15:clr>
            <a:srgbClr val="F26B43"/>
          </p15:clr>
        </p15:guide>
        <p15:guide id="14" orient="horz" pos="964">
          <p15:clr>
            <a:srgbClr val="F26B43"/>
          </p15:clr>
        </p15:guide>
        <p15:guide id="15" orient="horz" pos="191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548FF9-417A-1F56-C8A6-4AB2B97F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4" y="365125"/>
            <a:ext cx="99377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C6C22-9135-9233-0BEC-2123F492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4" y="1825625"/>
            <a:ext cx="99377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9CA25D08-FCEC-5216-D142-C6996C8910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9AC794-5006-E9CB-B52A-A2B8838A5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7703" y="61260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fld id="{97C301D1-6240-2343-B1E1-85C77FBD23E8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291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  <p:sldLayoutId id="2147483771" r:id="rId32"/>
    <p:sldLayoutId id="2147483772" r:id="rId33"/>
    <p:sldLayoutId id="2147483773" r:id="rId34"/>
    <p:sldLayoutId id="2147483774" r:id="rId35"/>
    <p:sldLayoutId id="2147483775" r:id="rId36"/>
    <p:sldLayoutId id="2147483776" r:id="rId37"/>
    <p:sldLayoutId id="2147483777" r:id="rId38"/>
    <p:sldLayoutId id="2147483778" r:id="rId3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 spc="5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8">
          <p15:clr>
            <a:srgbClr val="F26B43"/>
          </p15:clr>
        </p15:guide>
        <p15:guide id="2" orient="horz" pos="96">
          <p15:clr>
            <a:srgbClr val="F26B43"/>
          </p15:clr>
        </p15:guide>
        <p15:guide id="3" pos="7582">
          <p15:clr>
            <a:srgbClr val="F26B43"/>
          </p15:clr>
        </p15:guide>
        <p15:guide id="4" orient="horz" pos="4224">
          <p15:clr>
            <a:srgbClr val="F26B43"/>
          </p15:clr>
        </p15:guide>
        <p15:guide id="5" pos="710">
          <p15:clr>
            <a:srgbClr val="F26B43"/>
          </p15:clr>
        </p15:guide>
        <p15:guide id="6" pos="6970">
          <p15:clr>
            <a:srgbClr val="F26B43"/>
          </p15:clr>
        </p15:guide>
        <p15:guide id="7" pos="438">
          <p15:clr>
            <a:srgbClr val="F26B43"/>
          </p15:clr>
        </p15:guide>
        <p15:guide id="8" pos="7242">
          <p15:clr>
            <a:srgbClr val="F26B43"/>
          </p15:clr>
        </p15:guide>
        <p15:guide id="9" pos="2615">
          <p15:clr>
            <a:srgbClr val="F26B43"/>
          </p15:clr>
        </p15:guide>
        <p15:guide id="10" pos="5065">
          <p15:clr>
            <a:srgbClr val="F26B43"/>
          </p15:clr>
        </p15:guide>
        <p15:guide id="11" pos="3840">
          <p15:clr>
            <a:srgbClr val="F26B43"/>
          </p15:clr>
        </p15:guide>
        <p15:guide id="12" orient="horz" pos="2160">
          <p15:clr>
            <a:srgbClr val="F26B43"/>
          </p15:clr>
        </p15:guide>
        <p15:guide id="13" orient="horz" pos="3838">
          <p15:clr>
            <a:srgbClr val="F26B43"/>
          </p15:clr>
        </p15:guide>
        <p15:guide id="14" orient="horz" pos="482">
          <p15:clr>
            <a:srgbClr val="F26B43"/>
          </p15:clr>
        </p15:guide>
        <p15:guide id="15" orient="horz" pos="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sisä, verho, poseeraaminen&#10;&#10;Kuvaus luotu automaattisesti">
            <a:extLst>
              <a:ext uri="{FF2B5EF4-FFF2-40B4-BE49-F238E27FC236}">
                <a16:creationId xmlns:a16="http://schemas.microsoft.com/office/drawing/2014/main" id="{9E054C55-223B-9BCC-6EF8-BFEBD27AC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4" t="17328" b="10446"/>
          <a:stretch/>
        </p:blipFill>
        <p:spPr>
          <a:xfrm>
            <a:off x="138375" y="139535"/>
            <a:ext cx="11915250" cy="657893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72961DC7-B54E-6C31-B123-369DDDDA9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837" y="5303690"/>
            <a:ext cx="10014117" cy="953589"/>
          </a:xfrm>
          <a:solidFill>
            <a:srgbClr val="FFFFFF">
              <a:alpha val="12941"/>
            </a:srgbClr>
          </a:solidFill>
        </p:spPr>
        <p:txBody>
          <a:bodyPr>
            <a:normAutofit/>
          </a:bodyPr>
          <a:lstStyle/>
          <a:p>
            <a:r>
              <a:rPr lang="fi-FI" sz="5400" dirty="0"/>
              <a:t>Aloita oma tarinasi </a:t>
            </a:r>
            <a:r>
              <a:rPr lang="fi-FI" sz="5400" dirty="0" err="1"/>
              <a:t>TUVAsta</a:t>
            </a:r>
            <a:r>
              <a:rPr lang="fi-FI" sz="5400" dirty="0"/>
              <a:t>!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B51A44B-77F8-AF66-A85B-16E7CFD7C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048" y="284549"/>
            <a:ext cx="2268773" cy="9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06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4B4FE55-8FB1-32A8-C9DF-6B824D1AB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396" y="418406"/>
            <a:ext cx="4275961" cy="1082005"/>
          </a:xfrm>
          <a:prstGeom prst="rect">
            <a:avLst/>
          </a:prstGeom>
        </p:spPr>
      </p:pic>
      <p:pic>
        <p:nvPicPr>
          <p:cNvPr id="13" name="Kuva 12" descr="Kuva, joka sisältää kohteen henkilö, pöytä, sisä, ikkuna&#10;&#10;Kuvaus luotu automaattisesti">
            <a:extLst>
              <a:ext uri="{FF2B5EF4-FFF2-40B4-BE49-F238E27FC236}">
                <a16:creationId xmlns:a16="http://schemas.microsoft.com/office/drawing/2014/main" id="{797765CB-1531-47D7-A9DB-FAC6056CD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r="353" b="3"/>
          <a:stretch/>
        </p:blipFill>
        <p:spPr>
          <a:xfrm>
            <a:off x="491812" y="3293678"/>
            <a:ext cx="5101172" cy="3419658"/>
          </a:xfrm>
          <a:prstGeom prst="rect">
            <a:avLst/>
          </a:prstGeom>
        </p:spPr>
      </p:pic>
      <p:pic>
        <p:nvPicPr>
          <p:cNvPr id="15" name="Kuva 14" descr="Kuva, joka sisältää kohteen rakennus, henkilö, ulko, työvaatteet&#10;&#10;Kuvaus luotu automaattisesti">
            <a:extLst>
              <a:ext uri="{FF2B5EF4-FFF2-40B4-BE49-F238E27FC236}">
                <a16:creationId xmlns:a16="http://schemas.microsoft.com/office/drawing/2014/main" id="{0106896A-DA92-4629-8E18-BEFACC5159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21616" r="11865" b="-3"/>
          <a:stretch/>
        </p:blipFill>
        <p:spPr>
          <a:xfrm>
            <a:off x="491813" y="144664"/>
            <a:ext cx="5101171" cy="3244893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CEEEBAB-7C70-4AF1-A322-5F912944067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938070" y="1274562"/>
            <a:ext cx="5996755" cy="5438774"/>
          </a:xfrm>
        </p:spPr>
        <p:txBody>
          <a:bodyPr>
            <a:normAutofit/>
          </a:bodyPr>
          <a:lstStyle/>
          <a:p>
            <a:pPr algn="l"/>
            <a:endParaRPr lang="sv-SE" dirty="0"/>
          </a:p>
          <a:p>
            <a:pPr algn="l"/>
            <a:r>
              <a:rPr lang="sv-SE" dirty="0" err="1"/>
              <a:t>Hyvä</a:t>
            </a:r>
            <a:r>
              <a:rPr lang="sv-SE" dirty="0"/>
              <a:t> </a:t>
            </a:r>
            <a:r>
              <a:rPr lang="sv-SE" dirty="0" err="1"/>
              <a:t>sijainti</a:t>
            </a:r>
            <a:r>
              <a:rPr lang="sv-SE" dirty="0"/>
              <a:t> Oulun </a:t>
            </a:r>
            <a:r>
              <a:rPr lang="sv-SE" dirty="0" err="1"/>
              <a:t>keskustassa</a:t>
            </a:r>
            <a:r>
              <a:rPr lang="sv-SE" dirty="0"/>
              <a:t> </a:t>
            </a:r>
            <a:r>
              <a:rPr lang="sv-SE" dirty="0" err="1"/>
              <a:t>osoitteessa</a:t>
            </a:r>
            <a:r>
              <a:rPr lang="sv-SE" dirty="0"/>
              <a:t> </a:t>
            </a:r>
            <a:r>
              <a:rPr lang="sv-SE" dirty="0" err="1"/>
              <a:t>Albertinkatu</a:t>
            </a:r>
            <a:r>
              <a:rPr lang="sv-SE" dirty="0"/>
              <a:t> 16 B</a:t>
            </a:r>
          </a:p>
          <a:p>
            <a:pPr algn="l"/>
            <a:r>
              <a:rPr lang="sv-SE" dirty="0" err="1"/>
              <a:t>Viihtyisät</a:t>
            </a:r>
            <a:r>
              <a:rPr lang="sv-SE" dirty="0"/>
              <a:t> </a:t>
            </a:r>
            <a:r>
              <a:rPr lang="sv-SE" dirty="0" err="1"/>
              <a:t>tilat</a:t>
            </a:r>
            <a:r>
              <a:rPr lang="sv-SE" dirty="0"/>
              <a:t> ja </a:t>
            </a:r>
            <a:r>
              <a:rPr lang="sv-SE" dirty="0" err="1"/>
              <a:t>sopivan</a:t>
            </a:r>
            <a:r>
              <a:rPr lang="sv-SE" dirty="0"/>
              <a:t> </a:t>
            </a:r>
            <a:r>
              <a:rPr lang="sv-SE" dirty="0" err="1"/>
              <a:t>kokoinen</a:t>
            </a:r>
            <a:r>
              <a:rPr lang="sv-SE" dirty="0"/>
              <a:t> </a:t>
            </a:r>
            <a:r>
              <a:rPr lang="sv-SE" dirty="0" err="1"/>
              <a:t>koulu</a:t>
            </a:r>
            <a:endParaRPr lang="sv-SE" dirty="0"/>
          </a:p>
          <a:p>
            <a:pPr algn="l"/>
            <a:r>
              <a:rPr lang="sv-SE" dirty="0" err="1"/>
              <a:t>Yhteisöllisyys</a:t>
            </a:r>
            <a:r>
              <a:rPr lang="sv-SE" dirty="0"/>
              <a:t> ja </a:t>
            </a:r>
            <a:r>
              <a:rPr lang="sv-SE" dirty="0" err="1"/>
              <a:t>opiskelijoiden</a:t>
            </a:r>
            <a:r>
              <a:rPr lang="sv-SE" dirty="0"/>
              <a:t> </a:t>
            </a:r>
            <a:r>
              <a:rPr lang="sv-SE" dirty="0" err="1"/>
              <a:t>aito</a:t>
            </a:r>
            <a:r>
              <a:rPr lang="sv-SE" dirty="0"/>
              <a:t> </a:t>
            </a:r>
            <a:r>
              <a:rPr lang="sv-SE" dirty="0" err="1"/>
              <a:t>kohtaaminen</a:t>
            </a:r>
            <a:r>
              <a:rPr lang="sv-SE" dirty="0"/>
              <a:t> on </a:t>
            </a:r>
            <a:r>
              <a:rPr lang="sv-SE" dirty="0" err="1"/>
              <a:t>meille</a:t>
            </a:r>
            <a:r>
              <a:rPr lang="sv-SE" dirty="0"/>
              <a:t> </a:t>
            </a:r>
            <a:r>
              <a:rPr lang="sv-SE" dirty="0" err="1"/>
              <a:t>tärkeää</a:t>
            </a:r>
            <a:endParaRPr lang="sv-SE" dirty="0"/>
          </a:p>
          <a:p>
            <a:pPr algn="l"/>
            <a:r>
              <a:rPr lang="fi-FI" dirty="0"/>
              <a:t>Meillä voi opiskella </a:t>
            </a:r>
          </a:p>
          <a:p>
            <a:pPr lvl="1" algn="l"/>
            <a:r>
              <a:rPr lang="fi-FI" dirty="0"/>
              <a:t>Lähihoitajaksi</a:t>
            </a:r>
          </a:p>
          <a:p>
            <a:pPr lvl="1" algn="l"/>
            <a:r>
              <a:rPr lang="fi-FI" dirty="0"/>
              <a:t>Lastenohjaajaksi</a:t>
            </a:r>
          </a:p>
          <a:p>
            <a:pPr lvl="1" algn="l"/>
            <a:r>
              <a:rPr lang="fi-FI" dirty="0"/>
              <a:t>Nuoriso- ja yhteisöohjaajaksi</a:t>
            </a:r>
          </a:p>
          <a:p>
            <a:pPr lvl="1" algn="l"/>
            <a:r>
              <a:rPr lang="fi-FI" dirty="0"/>
              <a:t>TUVA-koulutuksessa</a:t>
            </a:r>
          </a:p>
          <a:p>
            <a:pPr lvl="1" algn="l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2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B2F3-398B-C037-15E7-3954F134F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810" y="768836"/>
            <a:ext cx="6536916" cy="811550"/>
          </a:xfrm>
        </p:spPr>
        <p:txBody>
          <a:bodyPr vert="horz" lIns="0" tIns="22857" rIns="45714" bIns="22857" rtlCol="0" anchor="ctr">
            <a:noAutofit/>
          </a:bodyPr>
          <a:lstStyle/>
          <a:p>
            <a:r>
              <a:rPr lang="fi-FI" sz="4000" b="1" dirty="0">
                <a:latin typeface="Arial"/>
                <a:cs typeface="Arial"/>
              </a:rPr>
              <a:t>TUVA-koulutus </a:t>
            </a:r>
            <a:r>
              <a:rPr lang="fi-FI" sz="4000" b="1" dirty="0" err="1">
                <a:latin typeface="Arial"/>
                <a:cs typeface="Arial"/>
              </a:rPr>
              <a:t>SDO:lla</a:t>
            </a:r>
            <a:endParaRPr lang="fi-FI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B3F70-6325-EBE3-C098-CC7CC0BE4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884" y="2844285"/>
            <a:ext cx="6116345" cy="2973554"/>
          </a:xfrm>
        </p:spPr>
        <p:txBody>
          <a:bodyPr vert="horz" lIns="35995" tIns="45714" rIns="91428" bIns="45714" rtlCol="0" anchor="t">
            <a:normAutofit/>
          </a:bodyPr>
          <a:lstStyle/>
          <a:p>
            <a:pPr marL="0" indent="0">
              <a:buNone/>
            </a:pPr>
            <a:endParaRPr lang="en-GB" sz="1800" dirty="0"/>
          </a:p>
          <a:p>
            <a:endParaRPr lang="en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6FDC0-63CA-F19E-CC5A-B48A589A43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263"/>
            <a:fld id="{97C301D1-6240-2343-B1E1-85C77FBD23E8}" type="slidenum">
              <a:rPr lang="en-FI">
                <a:solidFill>
                  <a:srgbClr val="000000"/>
                </a:solidFill>
              </a:rPr>
              <a:pPr defTabSz="914263"/>
              <a:t>3</a:t>
            </a:fld>
            <a:endParaRPr lang="en-FI">
              <a:solidFill>
                <a:srgbClr val="000000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594BC4E-EEF6-F227-903A-6BFB166FFC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04" y="914189"/>
            <a:ext cx="3782634" cy="5029622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C4AC6B4-1B9E-56A6-B642-051150359749}"/>
              </a:ext>
            </a:extLst>
          </p:cNvPr>
          <p:cNvSpPr txBox="1"/>
          <p:nvPr/>
        </p:nvSpPr>
        <p:spPr>
          <a:xfrm>
            <a:off x="4597810" y="1762396"/>
            <a:ext cx="7359201" cy="3333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28" tIns="45714" rIns="91428" bIns="4571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SDO:n</a:t>
            </a:r>
            <a:r>
              <a:rPr lang="en-US" sz="2800" dirty="0"/>
              <a:t> </a:t>
            </a:r>
            <a:r>
              <a:rPr lang="en-US" sz="2800" dirty="0" err="1"/>
              <a:t>painotus</a:t>
            </a:r>
            <a:r>
              <a:rPr lang="en-US" sz="2800" dirty="0"/>
              <a:t> on </a:t>
            </a:r>
            <a:r>
              <a:rPr lang="en-US" sz="2800" dirty="0" err="1"/>
              <a:t>ammatilliseen</a:t>
            </a:r>
            <a:r>
              <a:rPr lang="en-US" sz="2800" dirty="0"/>
              <a:t> </a:t>
            </a:r>
            <a:r>
              <a:rPr lang="en-US" sz="2800" dirty="0" err="1"/>
              <a:t>tutkinto-opiskeluun</a:t>
            </a:r>
            <a:r>
              <a:rPr lang="en-US" sz="2800" dirty="0"/>
              <a:t> </a:t>
            </a:r>
            <a:r>
              <a:rPr lang="en-US" sz="2800" dirty="0" err="1"/>
              <a:t>valmentautumisessa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SDO:n</a:t>
            </a:r>
            <a:r>
              <a:rPr lang="en-US" sz="2800" dirty="0"/>
              <a:t> TUVA </a:t>
            </a:r>
            <a:r>
              <a:rPr lang="en-US" sz="2800" dirty="0" err="1"/>
              <a:t>sopii</a:t>
            </a:r>
            <a:r>
              <a:rPr lang="en-US" sz="2800" dirty="0"/>
              <a:t> </a:t>
            </a:r>
            <a:r>
              <a:rPr lang="en-US" sz="2800" dirty="0" err="1"/>
              <a:t>erityisesti</a:t>
            </a:r>
            <a:r>
              <a:rPr lang="en-US" sz="2800" dirty="0"/>
              <a:t> </a:t>
            </a:r>
            <a:r>
              <a:rPr lang="en-US" sz="2800" dirty="0" err="1"/>
              <a:t>omaa</a:t>
            </a:r>
            <a:r>
              <a:rPr lang="en-US" sz="2800" dirty="0"/>
              <a:t> </a:t>
            </a:r>
            <a:r>
              <a:rPr lang="en-US" sz="2800" dirty="0" err="1"/>
              <a:t>polkuaan</a:t>
            </a:r>
            <a:r>
              <a:rPr lang="en-US" sz="2800" dirty="0"/>
              <a:t> </a:t>
            </a:r>
            <a:r>
              <a:rPr lang="en-US" sz="2800" dirty="0" err="1"/>
              <a:t>etsiville</a:t>
            </a:r>
            <a:r>
              <a:rPr lang="en-US" sz="2800" dirty="0"/>
              <a:t> ja </a:t>
            </a:r>
            <a:r>
              <a:rPr lang="en-US" sz="2800" dirty="0" err="1"/>
              <a:t>toiminnallisesta</a:t>
            </a:r>
            <a:r>
              <a:rPr lang="en-US" sz="2800" dirty="0"/>
              <a:t> </a:t>
            </a:r>
            <a:r>
              <a:rPr lang="en-US" sz="2800" dirty="0" err="1"/>
              <a:t>opiskelutavasta</a:t>
            </a:r>
            <a:r>
              <a:rPr lang="en-US" sz="2800" dirty="0"/>
              <a:t> </a:t>
            </a:r>
            <a:r>
              <a:rPr lang="en-US" sz="2800" dirty="0" err="1"/>
              <a:t>hyötyville</a:t>
            </a:r>
            <a:endParaRPr lang="en-US" sz="2800" dirty="0"/>
          </a:p>
          <a:p>
            <a:pPr defTabSz="914263"/>
            <a:endParaRPr lang="fi-FI" sz="900" dirty="0">
              <a:solidFill>
                <a:srgbClr val="000000"/>
              </a:solidFill>
              <a:latin typeface="Arial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372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16931CE9-6208-B401-DB54-E8F6269E97C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i-FI" sz="2000" dirty="0">
                <a:solidFill>
                  <a:srgbClr val="000000"/>
                </a:solidFill>
              </a:rPr>
              <a:t>Toiminnallisia koulupäiviä mm. kotitalouspäivä</a:t>
            </a:r>
          </a:p>
          <a:p>
            <a:pPr lvl="0"/>
            <a:r>
              <a:rPr lang="fi-FI" sz="2000" dirty="0">
                <a:solidFill>
                  <a:srgbClr val="000000"/>
                </a:solidFill>
              </a:rPr>
              <a:t>Peruskoulun arvosanojen korottaminen</a:t>
            </a:r>
          </a:p>
          <a:p>
            <a:pPr lvl="0"/>
            <a:r>
              <a:rPr lang="fi-FI" sz="2000" dirty="0">
                <a:solidFill>
                  <a:srgbClr val="000000"/>
                </a:solidFill>
              </a:rPr>
              <a:t>Ammatillisten opintojen tekeminen</a:t>
            </a:r>
          </a:p>
          <a:p>
            <a:endParaRPr lang="fi-FI" sz="1800" dirty="0"/>
          </a:p>
        </p:txBody>
      </p:sp>
      <p:pic>
        <p:nvPicPr>
          <p:cNvPr id="15" name="Kuvan paikkamerkki 14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4AD01B2A-B2D0-4520-1545-AD3AD940BB65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2"/>
          <a:srcRect t="13199" b="13199"/>
          <a:stretch>
            <a:fillRect/>
          </a:stretch>
        </p:blipFill>
        <p:spPr>
          <a:xfrm>
            <a:off x="154615" y="152400"/>
            <a:ext cx="2969999" cy="3276600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BE9BA15-91EC-D8A7-AF6E-4A34215AAC4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fi-FI" sz="2000" dirty="0"/>
              <a:t>Työharjoittelujaksot syksyllä ja keväällä (4-5 viikkoa)</a:t>
            </a:r>
          </a:p>
          <a:p>
            <a:endParaRPr lang="fi-FI" dirty="0"/>
          </a:p>
        </p:txBody>
      </p:sp>
      <p:pic>
        <p:nvPicPr>
          <p:cNvPr id="17" name="Kuvan paikkamerkki 16">
            <a:extLst>
              <a:ext uri="{FF2B5EF4-FFF2-40B4-BE49-F238E27FC236}">
                <a16:creationId xmlns:a16="http://schemas.microsoft.com/office/drawing/2014/main" id="{107D2FB1-E475-AF05-F778-0E5170050CBB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/>
          <a:srcRect l="25887" r="25887"/>
          <a:stretch>
            <a:fillRect/>
          </a:stretch>
        </p:blipFill>
        <p:spPr/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CA65DA2E-03F6-9F6C-3A64-D428D8DDD7B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125618" y="3428997"/>
            <a:ext cx="2970426" cy="3276599"/>
          </a:xfrm>
        </p:spPr>
        <p:txBody>
          <a:bodyPr/>
          <a:lstStyle/>
          <a:p>
            <a:r>
              <a:rPr lang="fi-FI" sz="2000" dirty="0"/>
              <a:t>Vapaaehtoistyöhön tekeminen –esim. vanhusten ulkoiluttaminen</a:t>
            </a:r>
          </a:p>
          <a:p>
            <a:r>
              <a:rPr lang="fi-FI" sz="2000" dirty="0"/>
              <a:t>Kulttuuritapahtumiin osallistuminen –teatteri, museot musiikkiesitykset</a:t>
            </a:r>
          </a:p>
          <a:p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6DFEE45-8193-D1FD-C84E-01D8C76F21E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4570" y="3429000"/>
            <a:ext cx="2970426" cy="3276599"/>
          </a:xfrm>
        </p:spPr>
        <p:txBody>
          <a:bodyPr/>
          <a:lstStyle/>
          <a:p>
            <a:pPr marL="0" indent="0">
              <a:buNone/>
            </a:pPr>
            <a:r>
              <a:rPr lang="fi-FI" sz="2000" dirty="0"/>
              <a:t>Vierailut 2.asteen oppilaitoksiin</a:t>
            </a:r>
          </a:p>
          <a:p>
            <a:pPr marL="0" indent="0">
              <a:buNone/>
            </a:pPr>
            <a:r>
              <a:rPr lang="fi-FI" sz="2000" dirty="0"/>
              <a:t>Työpajoihin tutustuminen</a:t>
            </a:r>
          </a:p>
          <a:p>
            <a:endParaRPr lang="fi-FI" dirty="0"/>
          </a:p>
        </p:txBody>
      </p:sp>
      <p:pic>
        <p:nvPicPr>
          <p:cNvPr id="21" name="Kuvan paikkamerkki 20" descr="Kuva, joka sisältää kohteen henkilö, sisä, verho, paita&#10;&#10;Kuvaus luotu automaattisesti">
            <a:extLst>
              <a:ext uri="{FF2B5EF4-FFF2-40B4-BE49-F238E27FC236}">
                <a16:creationId xmlns:a16="http://schemas.microsoft.com/office/drawing/2014/main" id="{BD47E3C9-CBDB-FBE5-C8DF-08EE84420D99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4"/>
          <a:srcRect l="19784" r="19784"/>
          <a:stretch>
            <a:fillRect/>
          </a:stretch>
        </p:blipFill>
        <p:spPr/>
      </p:pic>
      <p:pic>
        <p:nvPicPr>
          <p:cNvPr id="11" name="Picture Placeholder 4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9F9D77B5-3360-FB16-E0FE-933F5651F198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27" b="19827"/>
          <a:stretch>
            <a:fillRect/>
          </a:stretch>
        </p:blipFill>
        <p:spPr>
          <a:xfrm>
            <a:off x="3110178" y="3428996"/>
            <a:ext cx="2970212" cy="3276600"/>
          </a:xfrm>
        </p:spPr>
      </p:pic>
    </p:spTree>
    <p:extLst>
      <p:ext uri="{BB962C8B-B14F-4D97-AF65-F5344CB8AC3E}">
        <p14:creationId xmlns:p14="http://schemas.microsoft.com/office/powerpoint/2010/main" val="216822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2302-189E-6F3A-5BFE-225FDB67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766" y="783548"/>
            <a:ext cx="8661437" cy="1726184"/>
          </a:xfrm>
        </p:spPr>
        <p:txBody>
          <a:bodyPr/>
          <a:lstStyle/>
          <a:p>
            <a:r>
              <a:rPr lang="fi-FI" sz="3600" dirty="0"/>
              <a:t>”TUVA sopii sellaiselle tyypille, jonka tarinan suunta on vielä vähän auki.”</a:t>
            </a:r>
            <a:endParaRPr lang="en-FI" sz="36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45FCAB9-2376-4F3B-A007-615354BE3029}"/>
              </a:ext>
            </a:extLst>
          </p:cNvPr>
          <p:cNvSpPr txBox="1"/>
          <p:nvPr/>
        </p:nvSpPr>
        <p:spPr>
          <a:xfrm>
            <a:off x="4207221" y="2662280"/>
            <a:ext cx="80640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Yhteishaussa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tuva-ryhmä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Ei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haastatteluja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Opiskelijaryhmässä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aikuista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tukena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Tuva-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opettaja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Susanna Asikainen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Opiskelu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- ja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työvalmentaja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 Jenna Korhonen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Lisäksi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opinto-ohjaaja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 ja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erityisopettaja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ovat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ryhmän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toiminnassa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/>
              </a:rPr>
              <a:t>mukana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Placeholder 5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B212D973-9434-4D3F-6903-4290767F50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085" y="631000"/>
            <a:ext cx="3597432" cy="5595999"/>
          </a:xfrm>
          <a:custGeom>
            <a:avLst/>
            <a:gdLst>
              <a:gd name="connsiteX0" fmla="*/ 1565776 w 3253782"/>
              <a:gd name="connsiteY0" fmla="*/ 0 h 5061433"/>
              <a:gd name="connsiteX1" fmla="*/ 1565852 w 3253782"/>
              <a:gd name="connsiteY1" fmla="*/ 0 h 5061433"/>
              <a:gd name="connsiteX2" fmla="*/ 1565928 w 3253782"/>
              <a:gd name="connsiteY2" fmla="*/ 76 h 5061433"/>
              <a:gd name="connsiteX3" fmla="*/ 1566005 w 3253782"/>
              <a:gd name="connsiteY3" fmla="*/ 76 h 5061433"/>
              <a:gd name="connsiteX4" fmla="*/ 3061685 w 3253782"/>
              <a:gd name="connsiteY4" fmla="*/ 1010945 h 5061433"/>
              <a:gd name="connsiteX5" fmla="*/ 2334090 w 3253782"/>
              <a:gd name="connsiteY5" fmla="*/ 1652321 h 5061433"/>
              <a:gd name="connsiteX6" fmla="*/ 3253782 w 3253782"/>
              <a:gd name="connsiteY6" fmla="*/ 3367278 h 5061433"/>
              <a:gd name="connsiteX7" fmla="*/ 1641504 w 3253782"/>
              <a:gd name="connsiteY7" fmla="*/ 5061433 h 5061433"/>
              <a:gd name="connsiteX8" fmla="*/ 87448 w 3253782"/>
              <a:gd name="connsiteY8" fmla="*/ 3660115 h 5061433"/>
              <a:gd name="connsiteX9" fmla="*/ 849978 w 3253782"/>
              <a:gd name="connsiteY9" fmla="*/ 3130220 h 5061433"/>
              <a:gd name="connsiteX10" fmla="*/ 0 w 3253782"/>
              <a:gd name="connsiteY10" fmla="*/ 1561719 h 5061433"/>
              <a:gd name="connsiteX11" fmla="*/ 1565776 w 3253782"/>
              <a:gd name="connsiteY11" fmla="*/ 0 h 506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3782" h="5061433">
                <a:moveTo>
                  <a:pt x="1565776" y="0"/>
                </a:moveTo>
                <a:lnTo>
                  <a:pt x="1565852" y="0"/>
                </a:lnTo>
                <a:lnTo>
                  <a:pt x="1565928" y="76"/>
                </a:lnTo>
                <a:lnTo>
                  <a:pt x="1566005" y="76"/>
                </a:lnTo>
                <a:cubicBezTo>
                  <a:pt x="2444827" y="76"/>
                  <a:pt x="2910458" y="648310"/>
                  <a:pt x="3061685" y="1010945"/>
                </a:cubicBezTo>
                <a:lnTo>
                  <a:pt x="2334090" y="1652321"/>
                </a:lnTo>
                <a:cubicBezTo>
                  <a:pt x="2334090" y="1652321"/>
                  <a:pt x="3253782" y="2202942"/>
                  <a:pt x="3253782" y="3367278"/>
                </a:cubicBezTo>
                <a:cubicBezTo>
                  <a:pt x="3253782" y="4531614"/>
                  <a:pt x="2357455" y="5061357"/>
                  <a:pt x="1641504" y="5061433"/>
                </a:cubicBezTo>
                <a:cubicBezTo>
                  <a:pt x="529790" y="5061433"/>
                  <a:pt x="87448" y="3660115"/>
                  <a:pt x="87448" y="3660115"/>
                </a:cubicBezTo>
                <a:lnTo>
                  <a:pt x="849978" y="3130220"/>
                </a:lnTo>
                <a:cubicBezTo>
                  <a:pt x="809184" y="3102331"/>
                  <a:pt x="0" y="2426208"/>
                  <a:pt x="0" y="1561719"/>
                </a:cubicBezTo>
                <a:cubicBezTo>
                  <a:pt x="76" y="704088"/>
                  <a:pt x="471567" y="0"/>
                  <a:pt x="156577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405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62D80D-FAB6-6F7F-50E6-25D2A2B6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6A08024-758B-1A83-6FEB-3194D46BDA34}"/>
              </a:ext>
            </a:extLst>
          </p:cNvPr>
          <p:cNvSpPr txBox="1"/>
          <p:nvPr/>
        </p:nvSpPr>
        <p:spPr>
          <a:xfrm>
            <a:off x="1127124" y="4027470"/>
            <a:ext cx="10760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Marianne Tapper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Opinto-ohjaaja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046 920 0509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marianne.tapper@sdo.fi</a:t>
            </a:r>
          </a:p>
        </p:txBody>
      </p:sp>
    </p:spTree>
    <p:extLst>
      <p:ext uri="{BB962C8B-B14F-4D97-AF65-F5344CB8AC3E}">
        <p14:creationId xmlns:p14="http://schemas.microsoft.com/office/powerpoint/2010/main" val="536204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SDO Väripaletti">
      <a:dk1>
        <a:srgbClr val="000000"/>
      </a:dk1>
      <a:lt1>
        <a:srgbClr val="FFFFFF"/>
      </a:lt1>
      <a:dk2>
        <a:srgbClr val="E54045"/>
      </a:dk2>
      <a:lt2>
        <a:srgbClr val="6974D3"/>
      </a:lt2>
      <a:accent1>
        <a:srgbClr val="FAE57C"/>
      </a:accent1>
      <a:accent2>
        <a:srgbClr val="9AA5B8"/>
      </a:accent2>
      <a:accent3>
        <a:srgbClr val="F3C2FA"/>
      </a:accent3>
      <a:accent4>
        <a:srgbClr val="FE7B12"/>
      </a:accent4>
      <a:accent5>
        <a:srgbClr val="F39AAB"/>
      </a:accent5>
      <a:accent6>
        <a:srgbClr val="1B963E"/>
      </a:accent6>
      <a:hlink>
        <a:srgbClr val="6974D3"/>
      </a:hlink>
      <a:folHlink>
        <a:srgbClr val="F39A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ohja parempi laatuinen" id="{F006A0A2-265A-4C8C-895F-2C43D1D032EE}" vid="{5925C2BF-FF7D-407F-A565-9D8D8D4D3925}"/>
    </a:ext>
  </a:extLst>
</a:theme>
</file>

<file path=ppt/theme/theme3.xml><?xml version="1.0" encoding="utf-8"?>
<a:theme xmlns:a="http://schemas.openxmlformats.org/drawingml/2006/main" name="Office Theme">
  <a:themeElements>
    <a:clrScheme name="SDO Väripaletti">
      <a:dk1>
        <a:srgbClr val="000000"/>
      </a:dk1>
      <a:lt1>
        <a:srgbClr val="FFFFFF"/>
      </a:lt1>
      <a:dk2>
        <a:srgbClr val="E54045"/>
      </a:dk2>
      <a:lt2>
        <a:srgbClr val="6974D3"/>
      </a:lt2>
      <a:accent1>
        <a:srgbClr val="FAE57C"/>
      </a:accent1>
      <a:accent2>
        <a:srgbClr val="9AA5B8"/>
      </a:accent2>
      <a:accent3>
        <a:srgbClr val="F3C2FA"/>
      </a:accent3>
      <a:accent4>
        <a:srgbClr val="FE7B12"/>
      </a:accent4>
      <a:accent5>
        <a:srgbClr val="F39AAB"/>
      </a:accent5>
      <a:accent6>
        <a:srgbClr val="1B963E"/>
      </a:accent6>
      <a:hlink>
        <a:srgbClr val="6974D3"/>
      </a:hlink>
      <a:folHlink>
        <a:srgbClr val="F39A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SDO Väripaletti">
      <a:dk1>
        <a:srgbClr val="000000"/>
      </a:dk1>
      <a:lt1>
        <a:srgbClr val="FFFFFF"/>
      </a:lt1>
      <a:dk2>
        <a:srgbClr val="E54045"/>
      </a:dk2>
      <a:lt2>
        <a:srgbClr val="6974D3"/>
      </a:lt2>
      <a:accent1>
        <a:srgbClr val="FAE57C"/>
      </a:accent1>
      <a:accent2>
        <a:srgbClr val="9AA5B8"/>
      </a:accent2>
      <a:accent3>
        <a:srgbClr val="F3C2FA"/>
      </a:accent3>
      <a:accent4>
        <a:srgbClr val="FE7B12"/>
      </a:accent4>
      <a:accent5>
        <a:srgbClr val="F39AAB"/>
      </a:accent5>
      <a:accent6>
        <a:srgbClr val="1B963E"/>
      </a:accent6>
      <a:hlink>
        <a:srgbClr val="6974D3"/>
      </a:hlink>
      <a:folHlink>
        <a:srgbClr val="F39A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6D1FD0E026E78488FFFBC54B32C315B" ma:contentTypeVersion="17" ma:contentTypeDescription="Luo uusi asiakirja." ma:contentTypeScope="" ma:versionID="9b583a1a1d9296c38c33379ab96cdddb">
  <xsd:schema xmlns:xsd="http://www.w3.org/2001/XMLSchema" xmlns:xs="http://www.w3.org/2001/XMLSchema" xmlns:p="http://schemas.microsoft.com/office/2006/metadata/properties" xmlns:ns2="8b5ced8b-a610-43fa-92e3-21f1ec1c834c" xmlns:ns3="70429218-6806-4ee0-8454-88bf182a4580" targetNamespace="http://schemas.microsoft.com/office/2006/metadata/properties" ma:root="true" ma:fieldsID="3ae88876cec171445992e75b68b05c0c" ns2:_="" ns3:_="">
    <xsd:import namespace="8b5ced8b-a610-43fa-92e3-21f1ec1c834c"/>
    <xsd:import namespace="70429218-6806-4ee0-8454-88bf182a45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ced8b-a610-43fa-92e3-21f1ec1c83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6c22ac3b-5cec-4e20-9fad-8e91cb7e18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29218-6806-4ee0-8454-88bf182a458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8a65e5a-2367-4d36-ba6f-6c676434ee54}" ma:internalName="TaxCatchAll" ma:showField="CatchAllData" ma:web="70429218-6806-4ee0-8454-88bf182a45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A3B84C-6191-4B5D-A131-8D43029E9C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BC81EC-9B8F-42D5-82A8-7B097D5597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5ced8b-a610-43fa-92e3-21f1ec1c834c"/>
    <ds:schemaRef ds:uri="70429218-6806-4ee0-8454-88bf182a45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156</Words>
  <Application>Microsoft Office PowerPoint</Application>
  <PresentationFormat>Laajakuva</PresentationFormat>
  <Paragraphs>38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Franklin Gothic Book</vt:lpstr>
      <vt:lpstr>Office-teema</vt:lpstr>
      <vt:lpstr>1_Office-teema</vt:lpstr>
      <vt:lpstr>Office Theme</vt:lpstr>
      <vt:lpstr>1_Office Theme</vt:lpstr>
      <vt:lpstr>Aloita oma tarinasi TUVAsta!</vt:lpstr>
      <vt:lpstr>PowerPoint-esitys</vt:lpstr>
      <vt:lpstr>TUVA-koulutus SDO:lla</vt:lpstr>
      <vt:lpstr>PowerPoint-esitys</vt:lpstr>
      <vt:lpstr>”TUVA sopii sellaiselle tyypille, jonka tarinan suunta on vielä vähän auki.”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Aloita oma tarinasi TUVAsta!</dc:title>
  <dc:creator>Marianne Tapper</dc:creator>
  <cp:lastModifiedBy>Heli Laitila</cp:lastModifiedBy>
  <cp:revision>3</cp:revision>
  <dcterms:created xsi:type="dcterms:W3CDTF">2023-02-10T08:56:38Z</dcterms:created>
  <dcterms:modified xsi:type="dcterms:W3CDTF">2024-02-13T11:12:07Z</dcterms:modified>
</cp:coreProperties>
</file>