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321" r:id="rId6"/>
    <p:sldId id="327" r:id="rId7"/>
    <p:sldId id="326" r:id="rId8"/>
    <p:sldId id="322" r:id="rId9"/>
    <p:sldId id="323" r:id="rId10"/>
    <p:sldId id="324" r:id="rId11"/>
    <p:sldId id="325" r:id="rId12"/>
    <p:sldId id="330" r:id="rId13"/>
    <p:sldId id="329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48"/>
  </p:normalViewPr>
  <p:slideViewPr>
    <p:cSldViewPr snapToGrid="0" snapToObjects="1" showGuides="1">
      <p:cViewPr varScale="1">
        <p:scale>
          <a:sx n="63" d="100"/>
          <a:sy n="63" d="100"/>
        </p:scale>
        <p:origin x="61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13.2.2024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13.2.2024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13.2.2024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1" y="2060447"/>
            <a:ext cx="8774757" cy="1449515"/>
          </a:xfrm>
        </p:spPr>
        <p:txBody>
          <a:bodyPr/>
          <a:lstStyle/>
          <a:p>
            <a:r>
              <a:rPr lang="fi-FI" dirty="0"/>
              <a:t>Oulun kaupungin TUVA-koulutus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D2B47B0-186E-724E-8713-D5575A23A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Oulun aikuislukio</a:t>
            </a:r>
          </a:p>
          <a:p>
            <a:r>
              <a:rPr lang="fi-FI" dirty="0"/>
              <a:t>Panu Kela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8A6A8C-62A6-7D25-859A-1D02CF18B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6965891" cy="129629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TUVA-koordinaattori Pauliina Saarisalo 0401595141 12.2. 2024 alkaen</a:t>
            </a:r>
            <a:br>
              <a:rPr lang="fi-F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opinto-ohjaaja Outi Piisilä, p. 040 561 7646</a:t>
            </a:r>
            <a:br>
              <a:rPr lang="fi-F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rehtori Panu Kela, p. 044 703 9388</a:t>
            </a:r>
            <a:br>
              <a:rPr lang="fi-FI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10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1836C21-CEC4-3D62-9C20-1EE7443C7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www.oulunaikuislukio.fi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97080E-8F68-4A73-EEA0-3F9CB74F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1BC7-B432-4747-9742-70043FBB6BD1}" type="datetime1">
              <a:rPr lang="fi-FI" smtClean="0"/>
              <a:pPr/>
              <a:t>13.2.2024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3356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0E54AC-7581-4A5E-923C-DB9D576D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1" dirty="0"/>
              <a:t>Tutkintokoulutuksee</a:t>
            </a:r>
            <a:r>
              <a:rPr lang="fi-FI" sz="2800" dirty="0"/>
              <a:t>n valmentava koulutus, TUVA</a:t>
            </a:r>
            <a:endParaRPr lang="fi-FI" sz="2800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4CB923-0EB7-4244-ADDB-42F892AC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457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TUVA-koulutus antaa nuorille ja aikuisille mahdollisuuden parantaa opiskeluvalmiuksiaan ennen toisen asteen opintoja. TUVA-opinnot kestävät pääsääntöisesti yhden lukuvuoden ja koostuvat opiskelijan tarpeen mukaan valituista koulutuksen osista: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opiskelu- ja urasuunnittelutaidot (pakollinen kaikille)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perustaitojen vahvistaminen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perusopetuksen oppisisältöjen kertaaminen ja arvosanojen korottaminen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suomen kielen taidon vahvistaminen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lukiokoulutuksen opinnot ja niihin valmentautuminen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ammatillisen koulutuksen opinnot ja niihin valmentautuminen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arjen taidot ja yhteiskunnallinen osallisuus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valinnaiset opinnot.</a:t>
            </a:r>
          </a:p>
        </p:txBody>
      </p:sp>
      <p:pic>
        <p:nvPicPr>
          <p:cNvPr id="4" name="Picture 2" descr="Z:\LOGOT AIKUISLUKIO VÄRI MV\Uusi logo\Oulun_Aikuislukio_logo_RGB_pieni.jpg">
            <a:extLst>
              <a:ext uri="{FF2B5EF4-FFF2-40B4-BE49-F238E27FC236}">
                <a16:creationId xmlns:a16="http://schemas.microsoft.com/office/drawing/2014/main" id="{BF2A0278-BDD8-4061-AF53-D36D8657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98" y="5828597"/>
            <a:ext cx="2157283" cy="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47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F38B7190-6F28-DC45-CF8C-097C1861B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4" t="9905" r="7215" b="10096"/>
          <a:stretch/>
        </p:blipFill>
        <p:spPr>
          <a:xfrm>
            <a:off x="801191" y="566055"/>
            <a:ext cx="10737668" cy="5486401"/>
          </a:xfrm>
          <a:prstGeom prst="rect">
            <a:avLst/>
          </a:prstGeom>
        </p:spPr>
      </p:pic>
      <p:pic>
        <p:nvPicPr>
          <p:cNvPr id="4" name="Picture 2" descr="Z:\LOGOT AIKUISLUKIO VÄRI MV\Uusi logo\Oulun_Aikuislukio_logo_RGB_pieni.jpg">
            <a:extLst>
              <a:ext uri="{FF2B5EF4-FFF2-40B4-BE49-F238E27FC236}">
                <a16:creationId xmlns:a16="http://schemas.microsoft.com/office/drawing/2014/main" id="{BF2A0278-BDD8-4061-AF53-D36D8657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30" y="5652756"/>
            <a:ext cx="2157283" cy="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425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0E54AC-7581-4A5E-923C-DB9D576D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1" dirty="0"/>
              <a:t>Oulun kaupungin </a:t>
            </a:r>
            <a:r>
              <a:rPr lang="fi-FI" sz="2800" dirty="0"/>
              <a:t>TUVA-koulutus</a:t>
            </a:r>
            <a:endParaRPr lang="fi-FI" sz="2800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4CB923-0EB7-4244-ADDB-42F892AC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9137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Oulun kaupungin TUVA-koulutuksesta vastaa Oulun aikuislukio. Opetusta järjestetään kolmessa toimipisteessä: Kotkantien kampuksella, Pohjankartanon koululla ja Tykistökadulla nuorten työpajojen yhteydessä.</a:t>
            </a:r>
          </a:p>
        </p:txBody>
      </p:sp>
      <p:pic>
        <p:nvPicPr>
          <p:cNvPr id="4" name="Picture 2" descr="Z:\LOGOT AIKUISLUKIO VÄRI MV\Uusi logo\Oulun_Aikuislukio_logo_RGB_pieni.jpg">
            <a:extLst>
              <a:ext uri="{FF2B5EF4-FFF2-40B4-BE49-F238E27FC236}">
                <a16:creationId xmlns:a16="http://schemas.microsoft.com/office/drawing/2014/main" id="{BF2A0278-BDD8-4061-AF53-D36D8657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98" y="5828597"/>
            <a:ext cx="2157283" cy="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834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0E54AC-7581-4A5E-923C-DB9D576D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Kotkantien kampus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4CB923-0EB7-4244-ADDB-42F892AC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8613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Kotkantien kampuksella opiskelevat nuoret ja aikuiset, jotka</a:t>
            </a:r>
          </a:p>
          <a:p>
            <a:pPr>
              <a:lnSpc>
                <a:spcPct val="107000"/>
              </a:lnSpc>
            </a:pPr>
            <a:r>
              <a:rPr lang="fi-F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haluavat suuntautua lukiokoulutukseen</a:t>
            </a:r>
          </a:p>
          <a:p>
            <a:pPr>
              <a:lnSpc>
                <a:spcPct val="107000"/>
              </a:lnSpc>
            </a:pPr>
            <a:r>
              <a:rPr lang="fi-F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haluavat korottaa perusopetuksen lukuaineiden arvosanoja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tarvitsevat tukea suomen kielen taidon vahvistamisessa.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Kotkantien ryhmissä vahvistetaan perusopetuksen lukuaineiden oppisisältöjen osaamista ja korotetaan arvosanoja. Lukio-opiskelua harjoitellaan lukioon valmistavilla kursseilla sekä </a:t>
            </a:r>
            <a:r>
              <a:rPr lang="fi-FI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TUVAn</a:t>
            </a:r>
            <a:r>
              <a:rPr lang="fi-F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omilla hitaasti etenevillä lukio-opintojaksoilla. Lisäksi opiskelija voi valita ohjelmaansa opintoja aikuislukion lukiotarjottimelta.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Vieraskieliset ja maahanmuuttotaustaiset sijoitetaan ryhmiin suomen kielen osaamisen perusteella. Suomen opetusta järjestetään alkeistasosta lukio-opintoihin. Toisen asteen kielitaitovaatimusten saavuttamista tuetaan lukioon valmistavilla suomen kielen kursseilla.</a:t>
            </a:r>
          </a:p>
        </p:txBody>
      </p:sp>
      <p:pic>
        <p:nvPicPr>
          <p:cNvPr id="4" name="Picture 2" descr="Z:\LOGOT AIKUISLUKIO VÄRI MV\Uusi logo\Oulun_Aikuislukio_logo_RGB_pieni.jpg">
            <a:extLst>
              <a:ext uri="{FF2B5EF4-FFF2-40B4-BE49-F238E27FC236}">
                <a16:creationId xmlns:a16="http://schemas.microsoft.com/office/drawing/2014/main" id="{BF2A0278-BDD8-4061-AF53-D36D8657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98" y="5828597"/>
            <a:ext cx="2157283" cy="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0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0E54AC-7581-4A5E-923C-DB9D576D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Pohjankartanon koulu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4CB923-0EB7-4244-ADDB-42F892AC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Pohjankartanon TUVA-ryhmissä opiskelevat nuoret, jotka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haluavat korottaa perusopetuksen arvosanoja (myös taide- ja taitoaineet)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haluavat suuntautua ammatilliseen koulutukseen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tarvitsevat aikaa ja tukea sopivan jatko-opintopolun löytämiseksi.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Pohjankartanon ryhmissä keskitytään perusopetuksen oppiaineiden kertaamiseen ja korottamiseen. Valittavana on sekä lukuaineita että taide- ja taitoaineita. Lisäksi opiskelijat saavat tukea urasuunnitteluun, tutustuvat jatko-opintomahdollisuuksiin ja kokeilevat toisen asteen opintoja.  </a:t>
            </a:r>
          </a:p>
        </p:txBody>
      </p:sp>
      <p:pic>
        <p:nvPicPr>
          <p:cNvPr id="4" name="Picture 2" descr="Z:\LOGOT AIKUISLUKIO VÄRI MV\Uusi logo\Oulun_Aikuislukio_logo_RGB_pieni.jpg">
            <a:extLst>
              <a:ext uri="{FF2B5EF4-FFF2-40B4-BE49-F238E27FC236}">
                <a16:creationId xmlns:a16="http://schemas.microsoft.com/office/drawing/2014/main" id="{BF2A0278-BDD8-4061-AF53-D36D8657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98" y="5828597"/>
            <a:ext cx="2157283" cy="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49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0E54AC-7581-4A5E-923C-DB9D576D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Tykistökatu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4CB923-0EB7-4244-ADDB-42F892AC3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Tykistökadulla opiskelee pienryhmä, jonka opiskelijoilla on hyvin yksilölliset tavoitteet ja opiskelusuunnitelmat. Ryhmään hakeudutaan TUVA-koordinaattorin kautta.</a:t>
            </a:r>
          </a:p>
        </p:txBody>
      </p:sp>
      <p:pic>
        <p:nvPicPr>
          <p:cNvPr id="4" name="Picture 2" descr="Z:\LOGOT AIKUISLUKIO VÄRI MV\Uusi logo\Oulun_Aikuislukio_logo_RGB_pieni.jpg">
            <a:extLst>
              <a:ext uri="{FF2B5EF4-FFF2-40B4-BE49-F238E27FC236}">
                <a16:creationId xmlns:a16="http://schemas.microsoft.com/office/drawing/2014/main" id="{BF2A0278-BDD8-4061-AF53-D36D8657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98" y="5828597"/>
            <a:ext cx="2157283" cy="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78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0E54AC-7581-4A5E-923C-DB9D576D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Yhteistyökumppanit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4CB923-0EB7-4244-ADDB-42F892AC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44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TUVA-opintojen järjestämisessä hyödynnetään paikallista yhteistyöverkostoa.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Ammatillisia opintoja ja tutustumisjaksoja järjestetään </a:t>
            </a:r>
            <a:r>
              <a:rPr lang="fi-FI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OSAOlla</a:t>
            </a: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Oulun Palvelualan Opistolla, Oulun Diakoniaopistolla ja Luovilla.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Työelämätaitoja opiskelijat pääsevät vahvistamaan Oulun kaupungin työpajoilla ja TET-jaksoilla.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Urasuunnitteluun ja elämänhallinnan haasteisiin saadaan tukea Byströmin Ohjaamosta.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Yhteistyötä tehdään myös mm. </a:t>
            </a:r>
            <a:r>
              <a:rPr lang="fi-FI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BusinessAseman</a:t>
            </a:r>
            <a:r>
              <a:rPr lang="fi-F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kaupungin nuoriso- ja kulttuuripalveluiden, seurakunnan sekä eri hankkeiden kanssa. </a:t>
            </a:r>
          </a:p>
        </p:txBody>
      </p:sp>
      <p:pic>
        <p:nvPicPr>
          <p:cNvPr id="4" name="Picture 2" descr="Z:\LOGOT AIKUISLUKIO VÄRI MV\Uusi logo\Oulun_Aikuislukio_logo_RGB_pieni.jpg">
            <a:extLst>
              <a:ext uri="{FF2B5EF4-FFF2-40B4-BE49-F238E27FC236}">
                <a16:creationId xmlns:a16="http://schemas.microsoft.com/office/drawing/2014/main" id="{BF2A0278-BDD8-4061-AF53-D36D8657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98" y="5828597"/>
            <a:ext cx="2157283" cy="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604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0E54AC-7581-4A5E-923C-DB9D576D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4CB923-0EB7-4244-ADDB-42F892AC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44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Oulun aikuislukion TUVA-koulutukseen haetaan kevään yhteishaussa ja muina aikoina jatkuvassa haussa. Hakemus tehdään Opintopolussa: </a:t>
            </a:r>
            <a:r>
              <a:rPr lang="fi-FI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opintopolku.fi</a:t>
            </a:r>
            <a:r>
              <a:rPr lang="fi-FI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Hakijat haastatellaan sopivan ryhmän löytämiseksi. Tarvittaessa kartoitetaan myös kielitaito.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i-F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Z:\LOGOT AIKUISLUKIO VÄRI MV\Uusi logo\Oulun_Aikuislukio_logo_RGB_pieni.jpg">
            <a:extLst>
              <a:ext uri="{FF2B5EF4-FFF2-40B4-BE49-F238E27FC236}">
                <a16:creationId xmlns:a16="http://schemas.microsoft.com/office/drawing/2014/main" id="{BF2A0278-BDD8-4061-AF53-D36D8657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98" y="5828597"/>
            <a:ext cx="2157283" cy="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760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6D1FD0E026E78488FFFBC54B32C315B" ma:contentTypeVersion="17" ma:contentTypeDescription="Luo uusi asiakirja." ma:contentTypeScope="" ma:versionID="9b583a1a1d9296c38c33379ab96cdddb">
  <xsd:schema xmlns:xsd="http://www.w3.org/2001/XMLSchema" xmlns:xs="http://www.w3.org/2001/XMLSchema" xmlns:p="http://schemas.microsoft.com/office/2006/metadata/properties" xmlns:ns2="8b5ced8b-a610-43fa-92e3-21f1ec1c834c" xmlns:ns3="70429218-6806-4ee0-8454-88bf182a4580" targetNamespace="http://schemas.microsoft.com/office/2006/metadata/properties" ma:root="true" ma:fieldsID="3ae88876cec171445992e75b68b05c0c" ns2:_="" ns3:_="">
    <xsd:import namespace="8b5ced8b-a610-43fa-92e3-21f1ec1c834c"/>
    <xsd:import namespace="70429218-6806-4ee0-8454-88bf182a4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ced8b-a610-43fa-92e3-21f1ec1c83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6c22ac3b-5cec-4e20-9fad-8e91cb7e18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29218-6806-4ee0-8454-88bf182a458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8a65e5a-2367-4d36-ba6f-6c676434ee54}" ma:internalName="TaxCatchAll" ma:showField="CatchAllData" ma:web="70429218-6806-4ee0-8454-88bf182a45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429218-6806-4ee0-8454-88bf182a4580" xsi:nil="true"/>
    <lcf76f155ced4ddcb4097134ff3c332f xmlns="8b5ced8b-a610-43fa-92e3-21f1ec1c834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E02626-D83A-40A6-9842-99CECEF800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5ced8b-a610-43fa-92e3-21f1ec1c834c"/>
    <ds:schemaRef ds:uri="70429218-6806-4ee0-8454-88bf182a45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20DC00-C2C2-4CAE-845E-F0848EDFD4C5}">
  <ds:schemaRefs>
    <ds:schemaRef ds:uri="8b5ced8b-a610-43fa-92e3-21f1ec1c834c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70429218-6806-4ee0-8454-88bf182a4580"/>
    <ds:schemaRef ds:uri="http://purl.org/dc/dcmitype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326</TotalTime>
  <Words>395</Words>
  <Application>Microsoft Office PowerPoint</Application>
  <PresentationFormat>Laajakuva</PresentationFormat>
  <Paragraphs>42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Arial</vt:lpstr>
      <vt:lpstr>Calibri</vt:lpstr>
      <vt:lpstr>Courier New</vt:lpstr>
      <vt:lpstr>Segoe UI</vt:lpstr>
      <vt:lpstr>Symbol</vt:lpstr>
      <vt:lpstr>Office-teema</vt:lpstr>
      <vt:lpstr>Oulun kaupungin TUVA-koulutus</vt:lpstr>
      <vt:lpstr>Tutkintokoulutukseen valmentava koulutus, TUVA</vt:lpstr>
      <vt:lpstr>PowerPoint-esitys</vt:lpstr>
      <vt:lpstr>Oulun kaupungin TUVA-koulutus</vt:lpstr>
      <vt:lpstr>Kotkantien kampus</vt:lpstr>
      <vt:lpstr>Pohjankartanon koulu</vt:lpstr>
      <vt:lpstr>Tykistökatu</vt:lpstr>
      <vt:lpstr>Yhteistyökumppanit </vt:lpstr>
      <vt:lpstr>Haku</vt:lpstr>
      <vt:lpstr>TUVA-koordinaattori Pauliina Saarisalo 0401595141 12.2. 2024 alkaen opinto-ohjaaja Outi Piisilä, p. 040 561 7646 rehtori Panu Kela, p. 044 703 9388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Oulun aikuislukio 2022-2023</dc:title>
  <dc:creator>Kela Panu</dc:creator>
  <cp:lastModifiedBy>Heli Laitila</cp:lastModifiedBy>
  <cp:revision>4</cp:revision>
  <dcterms:created xsi:type="dcterms:W3CDTF">2022-09-05T08:42:51Z</dcterms:created>
  <dcterms:modified xsi:type="dcterms:W3CDTF">2024-02-13T11:09:00Z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2021-12-02T06:57:50Z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f0cf23bd-1756-44ca-9c2f-76589cb6317f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0x010100F6D1FD0E026E78488FFFBC54B32C315B</vt:lpwstr>
  </property>
</Properties>
</file>