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</p:sldMasterIdLst>
  <p:notesMasterIdLst>
    <p:notesMasterId r:id="rId10"/>
  </p:notesMasterIdLst>
  <p:sldIdLst>
    <p:sldId id="303" r:id="rId5"/>
    <p:sldId id="305" r:id="rId6"/>
    <p:sldId id="308" r:id="rId7"/>
    <p:sldId id="309" r:id="rId8"/>
    <p:sldId id="304" r:id="rId9"/>
  </p:sldIdLst>
  <p:sldSz cx="9144000" cy="6858000" type="screen4x3"/>
  <p:notesSz cx="6669088" cy="97536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300"/>
    <a:srgbClr val="6BA53A"/>
    <a:srgbClr val="0AA53A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91" autoAdjust="0"/>
    <p:restoredTop sz="94577" autoAdjust="0"/>
  </p:normalViewPr>
  <p:slideViewPr>
    <p:cSldViewPr snapToGrid="0" snapToObjects="1" showGuides="1">
      <p:cViewPr varScale="1">
        <p:scale>
          <a:sx n="59" d="100"/>
          <a:sy n="59" d="100"/>
        </p:scale>
        <p:origin x="1332" y="52"/>
      </p:cViewPr>
      <p:guideLst>
        <p:guide orient="horz" pos="30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65D849FB-FB01-4549-8895-944736F09165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264227"/>
            <a:ext cx="2889938" cy="489373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9373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0FAEDF81-28EF-485E-AF6E-1F7BB8CB3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571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mailto:vuolle@vuolleoulu.fi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1" y="361950"/>
            <a:ext cx="8545002" cy="621496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36" y="2104162"/>
            <a:ext cx="4317492" cy="1558009"/>
          </a:xfrm>
          <a:prstGeom prst="rect">
            <a:avLst/>
          </a:prstGeom>
        </p:spPr>
      </p:pic>
      <p:sp>
        <p:nvSpPr>
          <p:cNvPr id="10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2449036" y="4382135"/>
            <a:ext cx="4317492" cy="4298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i-FI" dirty="0">
                <a:solidFill>
                  <a:schemeClr val="tx1"/>
                </a:solidFill>
              </a:rPr>
              <a:t>Otsikko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0" hasCustomPrompt="1"/>
          </p:nvPr>
        </p:nvSpPr>
        <p:spPr>
          <a:xfrm>
            <a:off x="2449036" y="4963058"/>
            <a:ext cx="4317492" cy="4298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i-FI" dirty="0">
                <a:solidFill>
                  <a:schemeClr val="tx1"/>
                </a:solidFill>
              </a:rPr>
              <a:t>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185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6740" y="502285"/>
            <a:ext cx="7886700" cy="739775"/>
          </a:xfrm>
        </p:spPr>
        <p:txBody>
          <a:bodyPr>
            <a:normAutofit/>
          </a:bodyPr>
          <a:lstStyle>
            <a:lvl1pPr>
              <a:defRPr sz="28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720090" y="1074420"/>
            <a:ext cx="7821930" cy="0"/>
          </a:xfrm>
          <a:prstGeom prst="line">
            <a:avLst/>
          </a:prstGeom>
          <a:ln w="190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39" y="6370189"/>
            <a:ext cx="744251" cy="26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7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6740" y="502285"/>
            <a:ext cx="7886700" cy="739775"/>
          </a:xfrm>
        </p:spPr>
        <p:txBody>
          <a:bodyPr>
            <a:normAutofit/>
          </a:bodyPr>
          <a:lstStyle>
            <a:lvl1pPr>
              <a:defRPr sz="28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825625"/>
            <a:ext cx="490728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720090" y="1074420"/>
            <a:ext cx="7821930" cy="0"/>
          </a:xfrm>
          <a:prstGeom prst="line">
            <a:avLst/>
          </a:prstGeom>
          <a:ln w="190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39" y="6370189"/>
            <a:ext cx="744251" cy="268570"/>
          </a:xfrm>
          <a:prstGeom prst="rect">
            <a:avLst/>
          </a:prstGeom>
        </p:spPr>
      </p:pic>
      <p:sp>
        <p:nvSpPr>
          <p:cNvPr id="10" name="Sisällön paikkamerkki 2"/>
          <p:cNvSpPr>
            <a:spLocks noGrp="1"/>
          </p:cNvSpPr>
          <p:nvPr>
            <p:ph idx="10"/>
          </p:nvPr>
        </p:nvSpPr>
        <p:spPr>
          <a:xfrm>
            <a:off x="5676900" y="1814195"/>
            <a:ext cx="2804160" cy="4351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fi-FI" dirty="0"/>
          </a:p>
          <a:p>
            <a:pPr lvl="0"/>
            <a:endParaRPr lang="fi-FI" dirty="0"/>
          </a:p>
          <a:p>
            <a:pPr lvl="0"/>
            <a:endParaRPr lang="fi-FI" dirty="0"/>
          </a:p>
          <a:p>
            <a:pPr lvl="0"/>
            <a:endParaRPr lang="fi-FI" dirty="0"/>
          </a:p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110904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PU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9000" y="641606"/>
            <a:ext cx="7903020" cy="379474"/>
          </a:xfrm>
        </p:spPr>
        <p:txBody>
          <a:bodyPr>
            <a:noAutofit/>
          </a:bodyPr>
          <a:lstStyle>
            <a:lvl1pPr algn="l"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39" y="6370189"/>
            <a:ext cx="744251" cy="268570"/>
          </a:xfrm>
          <a:prstGeom prst="rect">
            <a:avLst/>
          </a:prstGeom>
        </p:spPr>
      </p:pic>
      <p:cxnSp>
        <p:nvCxnSpPr>
          <p:cNvPr id="8" name="Suora yhdysviiva 7"/>
          <p:cNvCxnSpPr/>
          <p:nvPr userDrawn="1"/>
        </p:nvCxnSpPr>
        <p:spPr>
          <a:xfrm>
            <a:off x="720090" y="1074420"/>
            <a:ext cx="7821930" cy="0"/>
          </a:xfrm>
          <a:prstGeom prst="line">
            <a:avLst/>
          </a:prstGeom>
          <a:ln w="190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14" r="4827" b="8250"/>
          <a:stretch/>
        </p:blipFill>
        <p:spPr>
          <a:xfrm>
            <a:off x="5582319" y="2442209"/>
            <a:ext cx="3134961" cy="31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33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Ä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9000" y="641606"/>
            <a:ext cx="7903020" cy="379474"/>
          </a:xfrm>
        </p:spPr>
        <p:txBody>
          <a:bodyPr>
            <a:noAutofit/>
          </a:bodyPr>
          <a:lstStyle>
            <a:lvl1pPr algn="l"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39" y="6370189"/>
            <a:ext cx="744251" cy="268570"/>
          </a:xfrm>
          <a:prstGeom prst="rect">
            <a:avLst/>
          </a:prstGeom>
        </p:spPr>
      </p:pic>
      <p:cxnSp>
        <p:nvCxnSpPr>
          <p:cNvPr id="8" name="Suora yhdysviiva 7"/>
          <p:cNvCxnSpPr/>
          <p:nvPr userDrawn="1"/>
        </p:nvCxnSpPr>
        <p:spPr>
          <a:xfrm>
            <a:off x="720090" y="1074420"/>
            <a:ext cx="7821930" cy="0"/>
          </a:xfrm>
          <a:prstGeom prst="line">
            <a:avLst/>
          </a:prstGeom>
          <a:ln w="190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64" y="276225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0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puheku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9000" y="641606"/>
            <a:ext cx="8229600" cy="379474"/>
          </a:xfrm>
        </p:spPr>
        <p:txBody>
          <a:bodyPr>
            <a:noAutofit/>
          </a:bodyPr>
          <a:lstStyle>
            <a:lvl1pPr algn="l"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39" y="6370189"/>
            <a:ext cx="744251" cy="268570"/>
          </a:xfrm>
          <a:prstGeom prst="rect">
            <a:avLst/>
          </a:prstGeom>
        </p:spPr>
      </p:pic>
      <p:cxnSp>
        <p:nvCxnSpPr>
          <p:cNvPr id="8" name="Suora yhdysviiva 7"/>
          <p:cNvCxnSpPr/>
          <p:nvPr userDrawn="1"/>
        </p:nvCxnSpPr>
        <p:spPr>
          <a:xfrm>
            <a:off x="720090" y="1074420"/>
            <a:ext cx="7821930" cy="0"/>
          </a:xfrm>
          <a:prstGeom prst="line">
            <a:avLst/>
          </a:prstGeom>
          <a:ln w="19050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yöristetty suorakulmio 8"/>
          <p:cNvSpPr/>
          <p:nvPr userDrawn="1"/>
        </p:nvSpPr>
        <p:spPr>
          <a:xfrm>
            <a:off x="5905500" y="1971399"/>
            <a:ext cx="2681909" cy="3894308"/>
          </a:xfrm>
          <a:prstGeom prst="roundRect">
            <a:avLst/>
          </a:prstGeom>
          <a:solidFill>
            <a:srgbClr val="0AA5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54" y="4830265"/>
            <a:ext cx="3718901" cy="1602464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101090" y="5060314"/>
            <a:ext cx="2514600" cy="11423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i-FI" dirty="0"/>
              <a:t>Tähän voi kirjoittaa/ korostaa otteita tekstistä TAI kirjoittaa kommentteja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idx="13" hasCustomPrompt="1"/>
          </p:nvPr>
        </p:nvSpPr>
        <p:spPr>
          <a:xfrm>
            <a:off x="6076950" y="2266950"/>
            <a:ext cx="2354580" cy="33794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i-FI" dirty="0"/>
              <a:t>Tähän voi kirjoittaa/ korostaa otteita tekstistä TAI kirjoittaa kommentteja</a:t>
            </a:r>
          </a:p>
        </p:txBody>
      </p:sp>
    </p:spTree>
    <p:extLst>
      <p:ext uri="{BB962C8B-B14F-4D97-AF65-F5344CB8AC3E}">
        <p14:creationId xmlns:p14="http://schemas.microsoft.com/office/powerpoint/2010/main" val="3036583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+ os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1" y="381000"/>
            <a:ext cx="8545002" cy="6214961"/>
          </a:xfrm>
          <a:prstGeom prst="rect">
            <a:avLst/>
          </a:prstGeom>
        </p:spPr>
      </p:pic>
      <p:pic>
        <p:nvPicPr>
          <p:cNvPr id="9" name="Kuva 8" descr="Logo_vuolle_oikeatasan-1.pd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905" y="1673519"/>
            <a:ext cx="2871754" cy="945285"/>
          </a:xfrm>
          <a:prstGeom prst="rect">
            <a:avLst/>
          </a:prstGeom>
        </p:spPr>
      </p:pic>
      <p:sp>
        <p:nvSpPr>
          <p:cNvPr id="13" name="Tekstiruutu 12"/>
          <p:cNvSpPr txBox="1"/>
          <p:nvPr userDrawn="1"/>
        </p:nvSpPr>
        <p:spPr>
          <a:xfrm>
            <a:off x="3159982" y="2952889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400" b="1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Vuolle Setlementti</a:t>
            </a:r>
          </a:p>
          <a:p>
            <a:pPr algn="ctr">
              <a:buNone/>
            </a:pPr>
            <a:r>
              <a:rPr lang="fi-FI" sz="14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Pikku-Iikan katu 6, </a:t>
            </a:r>
            <a:br>
              <a:rPr lang="fi-FI" sz="14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</a:br>
            <a:r>
              <a:rPr lang="fi-FI" sz="14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90120 Oulu</a:t>
            </a:r>
            <a:br>
              <a:rPr lang="fi-FI" sz="14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</a:br>
            <a:endParaRPr lang="fi-FI" sz="1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buNone/>
            </a:pPr>
            <a:r>
              <a:rPr lang="fi-FI" sz="14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4"/>
              </a:rPr>
              <a:t>vuolle@vuolleoulu.fi</a:t>
            </a:r>
            <a:br>
              <a:rPr lang="fi-FI" sz="14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</a:br>
            <a:endParaRPr lang="fi-FI" sz="1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buNone/>
            </a:pPr>
            <a:r>
              <a:rPr lang="fi-FI" sz="1800" b="1" dirty="0">
                <a:solidFill>
                  <a:srgbClr val="0AA5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vuolleoulu.fi</a:t>
            </a:r>
            <a:endParaRPr lang="fi-FI" sz="1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endParaRPr lang="fi-FI" dirty="0"/>
          </a:p>
        </p:txBody>
      </p:sp>
      <p:grpSp>
        <p:nvGrpSpPr>
          <p:cNvPr id="18" name="Ryhmä 17"/>
          <p:cNvGrpSpPr/>
          <p:nvPr userDrawn="1"/>
        </p:nvGrpSpPr>
        <p:grpSpPr>
          <a:xfrm>
            <a:off x="3634573" y="4935562"/>
            <a:ext cx="1946417" cy="422206"/>
            <a:chOff x="3136123" y="4961324"/>
            <a:chExt cx="1946417" cy="422206"/>
          </a:xfrm>
        </p:grpSpPr>
        <p:pic>
          <p:nvPicPr>
            <p:cNvPr id="14" name="Kuva 1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123" y="4975183"/>
              <a:ext cx="367171" cy="367171"/>
            </a:xfrm>
            <a:prstGeom prst="rect">
              <a:avLst/>
            </a:prstGeom>
          </p:spPr>
        </p:pic>
        <p:pic>
          <p:nvPicPr>
            <p:cNvPr id="15" name="Kuva 1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104" y="4975182"/>
              <a:ext cx="367171" cy="367171"/>
            </a:xfrm>
            <a:prstGeom prst="rect">
              <a:avLst/>
            </a:prstGeom>
          </p:spPr>
        </p:pic>
        <p:pic>
          <p:nvPicPr>
            <p:cNvPr id="16" name="Kuva 15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66" y="4977936"/>
              <a:ext cx="384874" cy="384874"/>
            </a:xfrm>
            <a:prstGeom prst="rect">
              <a:avLst/>
            </a:prstGeom>
          </p:spPr>
        </p:pic>
        <p:pic>
          <p:nvPicPr>
            <p:cNvPr id="17" name="Kuva 16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977" y="4961324"/>
              <a:ext cx="473987" cy="422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647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5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7178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2" r:id="rId2"/>
    <p:sldLayoutId id="2147483666" r:id="rId3"/>
    <p:sldLayoutId id="2147483679" r:id="rId4"/>
    <p:sldLayoutId id="2147483680" r:id="rId5"/>
    <p:sldLayoutId id="2147483678" r:id="rId6"/>
    <p:sldLayoutId id="2147483661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vuolleoulu.fi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Kielitietoinen TUVA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i-FI" dirty="0"/>
              <a:t>TUVA-info 12.2.2024</a:t>
            </a:r>
          </a:p>
        </p:txBody>
      </p:sp>
    </p:spTree>
    <p:extLst>
      <p:ext uri="{BB962C8B-B14F-4D97-AF65-F5344CB8AC3E}">
        <p14:creationId xmlns:p14="http://schemas.microsoft.com/office/powerpoint/2010/main" val="130507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Vuolle-opisto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6740" y="1431925"/>
            <a:ext cx="7566660" cy="2619375"/>
          </a:xfrm>
        </p:spPr>
        <p:txBody>
          <a:bodyPr/>
          <a:lstStyle/>
          <a:p>
            <a:r>
              <a:rPr lang="fi-FI" dirty="0"/>
              <a:t>Vuolle-opisto on Vuolle Setlementti ry:n ylläpitämä opisto Heinäpäässä</a:t>
            </a:r>
          </a:p>
          <a:p>
            <a:r>
              <a:rPr lang="fi-FI" dirty="0"/>
              <a:t>Opisto tarjoaa sekä kansalaisopisto- että kansanopistokoulutusta</a:t>
            </a:r>
          </a:p>
          <a:p>
            <a:r>
              <a:rPr lang="fi-FI" dirty="0"/>
              <a:t>Vuolteen kansanopistolla on pitkä kokemus maahanmuuttajille suunnatun koulutuksen järjestämisestä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4C0006D-3E8F-4A19-BBB1-AB1C6C319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137" y="3535143"/>
            <a:ext cx="4124749" cy="23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9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Kielitietoinen TUVA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6740" y="1511300"/>
            <a:ext cx="4658360" cy="4194175"/>
          </a:xfrm>
        </p:spPr>
        <p:txBody>
          <a:bodyPr/>
          <a:lstStyle/>
          <a:p>
            <a:r>
              <a:rPr lang="fi-FI" dirty="0"/>
              <a:t>Kohderyhmänä ovat peruskoulun suorittaneet aikuiset maahanmuuttajat, jotka tarvitsevat tukea suomen kielen opiskeluun ja/tai perustaitojen vahvistamista</a:t>
            </a:r>
          </a:p>
          <a:p>
            <a:r>
              <a:rPr lang="fi-FI" dirty="0"/>
              <a:t>Mahdollisuus perusopetuksen arvosanojen korottamiseen</a:t>
            </a:r>
          </a:p>
          <a:p>
            <a:r>
              <a:rPr lang="fi-FI" dirty="0"/>
              <a:t>Opiskelijalla mahdollisuus asua opiston asuntolassa</a:t>
            </a:r>
          </a:p>
          <a:p>
            <a:r>
              <a:rPr lang="fi-FI" dirty="0"/>
              <a:t>Lisätietoa: </a:t>
            </a:r>
            <a:r>
              <a:rPr lang="fi-FI" dirty="0">
                <a:hlinkClick r:id="rId2"/>
              </a:rPr>
              <a:t>www.vuolleoulu.fi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06EB21E-9177-4100-9A78-54EC16788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090" y="1511300"/>
            <a:ext cx="28003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9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2E1CC3-3C4E-4B2A-825E-3C7DA729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Vuolteen </a:t>
            </a:r>
            <a:r>
              <a:rPr lang="fi-FI" dirty="0" err="1"/>
              <a:t>TUVA:lle</a:t>
            </a:r>
            <a:r>
              <a:rPr lang="fi-FI" dirty="0"/>
              <a:t> haetaan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1ABDB7-5B71-43C0-A11F-1F3163749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123842" cy="4351338"/>
          </a:xfrm>
        </p:spPr>
        <p:txBody>
          <a:bodyPr/>
          <a:lstStyle/>
          <a:p>
            <a:r>
              <a:rPr lang="fi-FI" dirty="0"/>
              <a:t>Yhteishaussa 20.2.- 19.3.2024</a:t>
            </a:r>
          </a:p>
          <a:p>
            <a:r>
              <a:rPr lang="fi-FI" dirty="0"/>
              <a:t>Jatkuvassa haussa 1.8.2024 alkaen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Hakijat kutsutaan haastatteluun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943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960661"/>
      </p:ext>
    </p:extLst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6D1FD0E026E78488FFFBC54B32C315B" ma:contentTypeVersion="17" ma:contentTypeDescription="Luo uusi asiakirja." ma:contentTypeScope="" ma:versionID="9b583a1a1d9296c38c33379ab96cdddb">
  <xsd:schema xmlns:xsd="http://www.w3.org/2001/XMLSchema" xmlns:xs="http://www.w3.org/2001/XMLSchema" xmlns:p="http://schemas.microsoft.com/office/2006/metadata/properties" xmlns:ns2="8b5ced8b-a610-43fa-92e3-21f1ec1c834c" xmlns:ns3="70429218-6806-4ee0-8454-88bf182a4580" targetNamespace="http://schemas.microsoft.com/office/2006/metadata/properties" ma:root="true" ma:fieldsID="3ae88876cec171445992e75b68b05c0c" ns2:_="" ns3:_="">
    <xsd:import namespace="8b5ced8b-a610-43fa-92e3-21f1ec1c834c"/>
    <xsd:import namespace="70429218-6806-4ee0-8454-88bf182a4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ced8b-a610-43fa-92e3-21f1ec1c83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6c22ac3b-5cec-4e20-9fad-8e91cb7e1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29218-6806-4ee0-8454-88bf182a458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8a65e5a-2367-4d36-ba6f-6c676434ee54}" ma:internalName="TaxCatchAll" ma:showField="CatchAllData" ma:web="70429218-6806-4ee0-8454-88bf182a45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0429218-6806-4ee0-8454-88bf182a4580">
      <UserInfo>
        <DisplayName>Elina Aronen-Raappana</DisplayName>
        <AccountId>14</AccountId>
        <AccountType/>
      </UserInfo>
      <UserInfo>
        <DisplayName>Toni Etelmäki</DisplayName>
        <AccountId>13</AccountId>
        <AccountType/>
      </UserInfo>
    </SharedWithUsers>
    <TaxCatchAll xmlns="70429218-6806-4ee0-8454-88bf182a4580" xsi:nil="true"/>
    <lcf76f155ced4ddcb4097134ff3c332f xmlns="8b5ced8b-a610-43fa-92e3-21f1ec1c83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27A2C5-7C11-451C-91D9-27FB5EEF9E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443AFB-D114-4554-999D-2BBDF34966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ced8b-a610-43fa-92e3-21f1ec1c834c"/>
    <ds:schemaRef ds:uri="70429218-6806-4ee0-8454-88bf182a45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C4B30F-3991-4CD4-B622-3098E384E149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8b5ced8b-a610-43fa-92e3-21f1ec1c834c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70429218-6806-4ee0-8454-88bf182a4580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3576</TotalTime>
  <Words>82</Words>
  <Application>Microsoft Office PowerPoint</Application>
  <PresentationFormat>Näytössä katseltava diaesitys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Mukautettu suunnittelumalli</vt:lpstr>
      <vt:lpstr>PowerPoint-esitys</vt:lpstr>
      <vt:lpstr>Vuolle-opisto</vt:lpstr>
      <vt:lpstr>Kielitietoinen TUVA</vt:lpstr>
      <vt:lpstr>Vuolteen TUVA:lle haetaan</vt:lpstr>
      <vt:lpstr>PowerPoint-esitys</vt:lpstr>
    </vt:vector>
  </TitlesOfParts>
  <Manager/>
  <Company>Vuolle Setlementti 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Vuolle PowerPoint-pohja</dc:title>
  <dc:subject/>
  <dc:creator>Toni Etelämäki</dc:creator>
  <cp:keywords/>
  <dc:description/>
  <cp:lastModifiedBy>Heli Laitila</cp:lastModifiedBy>
  <cp:revision>272</cp:revision>
  <cp:lastPrinted>2019-01-18T13:55:09Z</cp:lastPrinted>
  <dcterms:created xsi:type="dcterms:W3CDTF">2015-03-12T08:47:47Z</dcterms:created>
  <dcterms:modified xsi:type="dcterms:W3CDTF">2024-02-13T11:11:03Z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0x010100F6D1FD0E026E78488FFFBC54B32C315B</vt:lpwstr>
  </property>
</Properties>
</file>